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9" r:id="rId2"/>
    <p:sldId id="333" r:id="rId3"/>
    <p:sldId id="332" r:id="rId4"/>
    <p:sldId id="334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31" r:id="rId13"/>
    <p:sldId id="342" r:id="rId14"/>
    <p:sldId id="343" r:id="rId15"/>
    <p:sldId id="344" r:id="rId16"/>
    <p:sldId id="347" r:id="rId17"/>
    <p:sldId id="345" r:id="rId18"/>
    <p:sldId id="350" r:id="rId19"/>
    <p:sldId id="357" r:id="rId20"/>
    <p:sldId id="351" r:id="rId21"/>
    <p:sldId id="352" r:id="rId22"/>
    <p:sldId id="353" r:id="rId23"/>
    <p:sldId id="354" r:id="rId24"/>
    <p:sldId id="355" r:id="rId25"/>
    <p:sldId id="346" r:id="rId26"/>
    <p:sldId id="356" r:id="rId27"/>
    <p:sldId id="273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7" autoAdjust="0"/>
    <p:restoredTop sz="95156" autoAdjust="0"/>
  </p:normalViewPr>
  <p:slideViewPr>
    <p:cSldViewPr snapToGrid="0">
      <p:cViewPr varScale="1">
        <p:scale>
          <a:sx n="86" d="100"/>
          <a:sy n="86" d="100"/>
        </p:scale>
        <p:origin x="94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6287-6918-4335-B2D0-36824540509F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6471-D332-49C9-A8FA-8BF2918DA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8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6287-6918-4335-B2D0-36824540509F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6471-D332-49C9-A8FA-8BF2918DA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0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6287-6918-4335-B2D0-36824540509F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6471-D332-49C9-A8FA-8BF2918DA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3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6287-6918-4335-B2D0-36824540509F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6471-D332-49C9-A8FA-8BF2918DA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7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6287-6918-4335-B2D0-36824540509F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6471-D332-49C9-A8FA-8BF2918DA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7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6287-6918-4335-B2D0-36824540509F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6471-D332-49C9-A8FA-8BF2918DA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03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6287-6918-4335-B2D0-36824540509F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6471-D332-49C9-A8FA-8BF2918DA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90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6287-6918-4335-B2D0-36824540509F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6471-D332-49C9-A8FA-8BF2918DA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6287-6918-4335-B2D0-36824540509F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6471-D332-49C9-A8FA-8BF2918DA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9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6287-6918-4335-B2D0-36824540509F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6471-D332-49C9-A8FA-8BF2918DA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9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6287-6918-4335-B2D0-36824540509F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36471-D332-49C9-A8FA-8BF2918DA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5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E6287-6918-4335-B2D0-36824540509F}" type="datetimeFigureOut">
              <a:rPr lang="en-US" smtClean="0"/>
              <a:pPr/>
              <a:t>9/25/2018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36471-D332-49C9-A8FA-8BF2918DAD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7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020875"/>
            <a:ext cx="12032166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August 11, 2018</a:t>
            </a:r>
          </a:p>
          <a:p>
            <a:pPr algn="ctr"/>
            <a:endParaRPr lang="en-US" sz="3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NAACP Garland Unit </a:t>
            </a:r>
          </a:p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 Health Fair and Back 2 School Rally</a:t>
            </a:r>
            <a:endParaRPr lang="en-US" sz="43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63" y="339212"/>
            <a:ext cx="5799221" cy="368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2092CB-9993-4200-A48B-1E727CEB5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31" t="11058" r="10549" b="9756"/>
          <a:stretch/>
        </p:blipFill>
        <p:spPr>
          <a:xfrm>
            <a:off x="1438508" y="89210"/>
            <a:ext cx="9467386" cy="667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0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0705CA-6377-4C6F-894E-1121BD79FF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66" t="11058" r="10549" b="9756"/>
          <a:stretch/>
        </p:blipFill>
        <p:spPr>
          <a:xfrm>
            <a:off x="1427356" y="144966"/>
            <a:ext cx="9478537" cy="65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F917B0-84DB-42E0-AED7-5F6E8C286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58" t="13507" r="29189" b="12208"/>
          <a:stretch/>
        </p:blipFill>
        <p:spPr>
          <a:xfrm>
            <a:off x="209797" y="890650"/>
            <a:ext cx="5735782" cy="5795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155238-DA28-4D2F-98D6-1980C8F6C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58" t="10390" r="29189" b="14805"/>
          <a:stretch/>
        </p:blipFill>
        <p:spPr>
          <a:xfrm>
            <a:off x="6341423" y="890650"/>
            <a:ext cx="5640780" cy="5795158"/>
          </a:xfrm>
          <a:prstGeom prst="rect">
            <a:avLst/>
          </a:prstGeom>
        </p:spPr>
      </p:pic>
      <p:sp>
        <p:nvSpPr>
          <p:cNvPr id="4" name="Title 5">
            <a:extLst>
              <a:ext uri="{FF2B5EF4-FFF2-40B4-BE49-F238E27FC236}">
                <a16:creationId xmlns:a16="http://schemas.microsoft.com/office/drawing/2014/main" id="{ACD03BC7-7B9A-414A-8ED9-82CC3FCC59B3}"/>
              </a:ext>
            </a:extLst>
          </p:cNvPr>
          <p:cNvSpPr txBox="1">
            <a:spLocks/>
          </p:cNvSpPr>
          <p:nvPr/>
        </p:nvSpPr>
        <p:spPr>
          <a:xfrm>
            <a:off x="337455" y="-35625"/>
            <a:ext cx="11517087" cy="659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2018 Health Fair and Back 2 School Rally</a:t>
            </a:r>
          </a:p>
        </p:txBody>
      </p:sp>
    </p:spTree>
    <p:extLst>
      <p:ext uri="{BB962C8B-B14F-4D97-AF65-F5344CB8AC3E}">
        <p14:creationId xmlns:p14="http://schemas.microsoft.com/office/powerpoint/2010/main" val="82852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8D5A93-43B2-486A-9631-5AF86F21A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40" t="11382" r="10457" b="10244"/>
          <a:stretch/>
        </p:blipFill>
        <p:spPr>
          <a:xfrm>
            <a:off x="1338146" y="133815"/>
            <a:ext cx="9578897" cy="66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F9D775-B9A7-4861-B456-DE617DF29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66" t="11219" r="10457" b="9432"/>
          <a:stretch/>
        </p:blipFill>
        <p:spPr>
          <a:xfrm>
            <a:off x="1260088" y="245328"/>
            <a:ext cx="9656955" cy="653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9F2BF-D672-4D61-B450-82E28BC81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66" t="11057" r="10366" b="10082"/>
          <a:stretch/>
        </p:blipFill>
        <p:spPr>
          <a:xfrm>
            <a:off x="3702205" y="758282"/>
            <a:ext cx="7225990" cy="54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2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E050B5-84F3-4894-9F39-EFC317082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7" t="11708" r="10317" b="9594"/>
          <a:stretch/>
        </p:blipFill>
        <p:spPr>
          <a:xfrm>
            <a:off x="1416205" y="133815"/>
            <a:ext cx="9634654" cy="662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3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E3FCA5-CD45-46C0-A771-E7D33A771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49" t="10895" r="10366" b="9756"/>
          <a:stretch/>
        </p:blipFill>
        <p:spPr>
          <a:xfrm>
            <a:off x="1326995" y="234176"/>
            <a:ext cx="9601200" cy="662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7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8D39E4-37CC-4FA1-A4C3-28C201A5E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289932"/>
            <a:ext cx="10939345" cy="647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C767A4-6535-468F-9457-6E7697FDC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1" y="256478"/>
            <a:ext cx="10861286" cy="651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405DA-086D-4E86-BA29-BA0EFDF6D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2" t="11870" r="28384" b="10569"/>
          <a:stretch/>
        </p:blipFill>
        <p:spPr>
          <a:xfrm>
            <a:off x="2297151" y="211873"/>
            <a:ext cx="8095786" cy="65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59E70C-11A9-44B3-A58E-DBCDC4A86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1" y="356840"/>
            <a:ext cx="10838984" cy="650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D08FCC-6208-4B9C-9751-D6D2F985D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546410"/>
            <a:ext cx="10838985" cy="622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A9A59-F1A3-475F-9771-BB2AB03ED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3" y="345688"/>
            <a:ext cx="10816683" cy="638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9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A0671-6D6A-4053-932A-5256F08BC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6" y="223024"/>
            <a:ext cx="10972800" cy="653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1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BF698A-1955-4F9A-A22B-850CC5066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278780"/>
            <a:ext cx="10638263" cy="64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C98502-6349-4904-B858-F7B3332E27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48" t="11382" r="10550" b="10244"/>
          <a:stretch/>
        </p:blipFill>
        <p:spPr>
          <a:xfrm>
            <a:off x="646771" y="144966"/>
            <a:ext cx="10850136" cy="671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CE64BD-1FBD-4532-9EC8-F3BFDFE99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234176"/>
            <a:ext cx="10660565" cy="65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17" y="182880"/>
            <a:ext cx="11696793" cy="3152748"/>
          </a:xfrm>
        </p:spPr>
        <p:txBody>
          <a:bodyPr>
            <a:noAutofit/>
          </a:bodyPr>
          <a:lstStyle/>
          <a:p>
            <a:br>
              <a:rPr lang="en-US" sz="7500" b="1" dirty="0"/>
            </a:br>
            <a:r>
              <a:rPr lang="en-US" sz="3500" b="1" dirty="0"/>
              <a:t> 	</a:t>
            </a:r>
            <a:br>
              <a:rPr lang="en-US" sz="3500" b="1" dirty="0"/>
            </a:br>
            <a:r>
              <a:rPr lang="en-US" sz="3500" b="1" dirty="0"/>
              <a:t>	</a:t>
            </a:r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43" y="1494796"/>
            <a:ext cx="5799221" cy="368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2504B-317A-43F1-9762-A050D6703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61" t="15238" r="28993" b="12035"/>
          <a:stretch/>
        </p:blipFill>
        <p:spPr>
          <a:xfrm>
            <a:off x="522515" y="1472540"/>
            <a:ext cx="4904508" cy="53854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215461-B7A6-46DA-A1F4-0562EE201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91" t="22165" r="23929" b="20519"/>
          <a:stretch/>
        </p:blipFill>
        <p:spPr>
          <a:xfrm>
            <a:off x="6246422" y="1463633"/>
            <a:ext cx="5423064" cy="5385459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E342CB33-0A53-4978-8045-5760CCB06978}"/>
              </a:ext>
            </a:extLst>
          </p:cNvPr>
          <p:cNvSpPr txBox="1">
            <a:spLocks/>
          </p:cNvSpPr>
          <p:nvPr/>
        </p:nvSpPr>
        <p:spPr>
          <a:xfrm>
            <a:off x="337455" y="-35626"/>
            <a:ext cx="11517087" cy="1092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2018 Health Fair and Back 2 School Rally</a:t>
            </a:r>
          </a:p>
        </p:txBody>
      </p:sp>
    </p:spTree>
    <p:extLst>
      <p:ext uri="{BB962C8B-B14F-4D97-AF65-F5344CB8AC3E}">
        <p14:creationId xmlns:p14="http://schemas.microsoft.com/office/powerpoint/2010/main" val="105100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10AEA6-4BB0-4A19-BDD7-1F5D4EE62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40" t="11544" r="10641" b="10082"/>
          <a:stretch/>
        </p:blipFill>
        <p:spPr>
          <a:xfrm>
            <a:off x="1683834" y="312234"/>
            <a:ext cx="9210907" cy="636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4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B3BB8E-4CC3-488F-8221-97310F7C9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66" t="11382" r="10457" b="10082"/>
          <a:stretch/>
        </p:blipFill>
        <p:spPr>
          <a:xfrm>
            <a:off x="1750742" y="234176"/>
            <a:ext cx="9166302" cy="647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0AE614-A6F4-4BCA-A0FB-07758461D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32" t="11382" r="10457" b="9756"/>
          <a:stretch/>
        </p:blipFill>
        <p:spPr>
          <a:xfrm>
            <a:off x="1204332" y="200722"/>
            <a:ext cx="9712712" cy="651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7699BF-FE1A-49B9-8D7F-EDA68E36A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57" t="11708" r="10641" b="9918"/>
          <a:stretch/>
        </p:blipFill>
        <p:spPr>
          <a:xfrm>
            <a:off x="981307" y="111513"/>
            <a:ext cx="10314877" cy="66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C2194E-D583-4A4D-9054-5AA1F5CF0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66" t="11382" r="10457" b="10244"/>
          <a:stretch/>
        </p:blipFill>
        <p:spPr>
          <a:xfrm>
            <a:off x="1282390" y="122663"/>
            <a:ext cx="10024947" cy="661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95E0AF-D442-4D22-AC91-72AE17D59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49" t="11058" r="10366" b="9756"/>
          <a:stretch/>
        </p:blipFill>
        <p:spPr>
          <a:xfrm>
            <a:off x="1237785" y="178420"/>
            <a:ext cx="9924586" cy="659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/>
    </mc:Choice>
    <mc:Fallback xmlns="">
      <p:transition spd="slow" advTm="6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4027</TotalTime>
  <Words>23</Words>
  <Application>Microsoft Office PowerPoint</Application>
  <PresentationFormat>Widescreen</PresentationFormat>
  <Paragraphs>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</vt:lpstr>
    </vt:vector>
  </TitlesOfParts>
  <Company>Hewlett 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Date:   March 20, 2016   Lesson Subject:  Our Need for Protection   Lesson Scriptures:  John 10:7-15, 27-30   Point of the Lesson: Jesus is the only One who        offers us Ultimate Protection</dc:title>
  <dc:creator>Mcneal, Ricky</dc:creator>
  <cp:lastModifiedBy>Najeda McNeal</cp:lastModifiedBy>
  <cp:revision>284</cp:revision>
  <cp:lastPrinted>2017-01-19T17:33:57Z</cp:lastPrinted>
  <dcterms:created xsi:type="dcterms:W3CDTF">2016-03-19T04:30:28Z</dcterms:created>
  <dcterms:modified xsi:type="dcterms:W3CDTF">2018-09-26T04:13:52Z</dcterms:modified>
</cp:coreProperties>
</file>