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74" r:id="rId5"/>
    <p:sldId id="281" r:id="rId6"/>
    <p:sldId id="28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CD33AF3-4CCA-4011-8CF2-B9F4CD3C51F5}">
          <p14:sldIdLst>
            <p14:sldId id="274"/>
            <p14:sldId id="281"/>
            <p14:sldId id="286"/>
          </p14:sldIdLst>
        </p14:section>
        <p14:section name="Untitled Section" id="{40EEC700-EAB3-47BB-A1BA-D9C0E8A5321C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0E456D-79AD-49F1-9D14-991FADFC141F}" v="2" dt="2020-11-05T17:41:29.2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5462" autoAdjust="0"/>
  </p:normalViewPr>
  <p:slideViewPr>
    <p:cSldViewPr snapToGrid="0">
      <p:cViewPr varScale="1">
        <p:scale>
          <a:sx n="72" d="100"/>
          <a:sy n="72" d="100"/>
        </p:scale>
        <p:origin x="6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95ED14-80A9-439D-97F2-B0A1557E1FB8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F5152-9E6A-4635-BB70-683A27CD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25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6F5152-9E6A-4635-BB70-683A27CDDA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65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DB4C2-0B33-4E18-9E10-D88C363B1B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5C4AF8-48F6-4081-9FB5-ABDB273FB3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D1E06-3394-46F6-BDA2-1C415DF46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51446-A73A-40ED-B425-EE71F36A4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72AEB-7AC9-4992-A875-4FA95F8EF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3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A3EDB-797B-4EFC-9F40-C9E1A81F5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3A90EB-4617-4F97-BA1D-1455309188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3609F-633E-4485-8258-A9AA56E26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8A174-115F-4098-AA15-84D16A34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09563-68AC-489C-8369-8E92AF331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55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31D407-4FB9-4E4A-8279-256BC54DFC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019CA0-FAF7-4CE4-81DB-83D89C86E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D9207-9004-4C7D-AE6F-FED96949A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31AAF-2002-4740-9209-CBDA5C2FF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3C951-D887-408F-AE01-10785231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241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1CFB8-9CEB-49BB-B531-62B933BB9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F8AD9-101E-4E8A-B3FB-41A1426CB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0AF33-AF74-4837-B8D1-E6EA3DA8C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E75A4-9ABC-4154-B678-41763AF72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CFED-9C1D-4AB8-A9EA-F582ED23F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22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22427-A985-4557-8D13-30374D643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7A7C73-EF84-45E5-B7CC-712B383EF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CD037-36AB-4C98-BA98-C8896AC1E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A5A88-F187-454B-9897-DCAB94638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77133-3CE5-40F6-9080-112DB7B83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1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A39CF-E7C6-4431-90C3-8F01ABCE1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D17E6-5581-4F82-81A7-F4AB661D78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F09695-F881-405C-B490-93601D74B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C4907D-1C82-455A-8BAD-89D35F323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07C3BF-807E-4D21-919A-D2A3DAC9E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542DD9-E51C-468F-82D9-1842B3D63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60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EF175-0E97-4057-9BA9-EBB7916B3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15CD7-14A8-4ABE-8B88-3907A6908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731051-7355-4EC9-B189-5F6C34F026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0F4358-688E-4A46-ABDB-8670F42659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5A6317-AFAB-4DA7-A976-4AC2BB2F86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2D401A-3856-4F9F-A8DD-867A8867E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B30CC3-D539-4A5E-815F-7034ADDF0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0CC92E-02CF-4DE3-B766-D04A9D183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83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91FCF-E4D5-4CA5-9AB4-864985108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BD19A2-C554-4A6F-AE22-99FCA7CBA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26729E-EDD2-4DF5-B235-C16ACA209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E66D1A-8F7A-45C6-A557-9131B80BE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20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AF2655-B836-426C-AB28-E366CA96E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BEF603-DB4B-4969-B124-FB5AA5E20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50AD25-1B90-4592-9AB4-4C1B43E9D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9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64367-2BAB-4CAE-B2F7-E773FC598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2A082-0AD5-4722-B4B2-E1B0BFA62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10BD53-7DA1-4289-9017-AF7E5BD3A4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7952E9-1349-4C07-B656-A2B43C626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24303-DD3C-4A1C-969E-ADA94460E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031488-EC2A-4F38-BC8E-CACD73026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1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899E9-5E4B-4758-B65D-52FA06C53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1D2E4E-7457-40E1-BAD5-27CF658686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1A44C3-3FA8-4740-B675-6893132079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EE34EA-E30B-44C7-8A91-9765E8910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1ACDA-A4E7-4CEE-959A-73AC806B7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EFC2D-2AB1-4990-8B0C-EA9BC5951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02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03908C-715B-46A4-9D91-6545BA851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A6FA1-AFB7-46E9-8315-94A430107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5AA47-EE1D-47BA-886F-6B8D414C67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1F4AD-B4EA-420D-A67E-93FD2EF72EF4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2CAFE-B6BD-483F-B6FA-089C642D1F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FDC50-1A9E-4321-AB98-4315467319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4A403-F0FB-4809-BC16-FABE34C24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39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igmedio.gasmen@tvc.texas.gov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C32990-5DC5-4618-A62B-777F0BAE40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584" y="971515"/>
            <a:ext cx="3555794" cy="367770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1B7333B-FC2F-444A-8CCC-63FC48A3A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07685" y="78067"/>
            <a:ext cx="8501580" cy="5464604"/>
          </a:xfrm>
          <a:prstGeom prst="ellipse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/>
          <a:p>
            <a:br>
              <a:rPr lang="en-US" sz="3200" b="1" dirty="0">
                <a:cs typeface="Calibri Light"/>
              </a:rPr>
            </a:br>
            <a:r>
              <a:rPr lang="en-US" sz="3200" b="1" dirty="0">
                <a:cs typeface="Calibri Light"/>
              </a:rPr>
              <a:t>OVERVIEW OF TEXAS VETERANS COMMISSION CLAIMS ASISSTANCE DEPARTMENT</a:t>
            </a:r>
            <a:br>
              <a:rPr lang="en-US" sz="3200" b="1" dirty="0">
                <a:cs typeface="Calibri Light"/>
              </a:rPr>
            </a:br>
            <a:br>
              <a:rPr lang="en-US" sz="3200" b="1" dirty="0">
                <a:cs typeface="Calibri Light"/>
              </a:rPr>
            </a:br>
            <a:br>
              <a:rPr lang="en-US" sz="3200" b="1" dirty="0">
                <a:cs typeface="Calibri Light"/>
              </a:rPr>
            </a:br>
            <a:r>
              <a:rPr lang="en-US" sz="3000" b="1" dirty="0">
                <a:cs typeface="Calibri Light"/>
              </a:rPr>
              <a:t>JAY GASMEN</a:t>
            </a:r>
            <a:br>
              <a:rPr lang="en-US" sz="3200" b="1" dirty="0">
                <a:cs typeface="Calibri Light"/>
              </a:rPr>
            </a:br>
            <a:r>
              <a:rPr lang="en-US" sz="3000" b="1" dirty="0">
                <a:cs typeface="Calibri Light"/>
              </a:rPr>
              <a:t>TVC DALLAS VA MEDICAL CENTER</a:t>
            </a:r>
            <a:br>
              <a:rPr lang="en-US" sz="3200" b="1" dirty="0">
                <a:cs typeface="Calibri Light"/>
              </a:rPr>
            </a:br>
            <a:endParaRPr lang="en-US" sz="3200" b="1" kern="1200" dirty="0">
              <a:latin typeface="+mj-lt"/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799794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C665E-A71E-427D-9F92-6F717D6AF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531812"/>
          </a:xfrm>
        </p:spPr>
        <p:txBody>
          <a:bodyPr/>
          <a:lstStyle/>
          <a:p>
            <a:r>
              <a:rPr lang="en-US" b="1" dirty="0"/>
              <a:t>Claims	 Services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5F5454-97AD-41FD-9A78-5E27060D27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" y="1111348"/>
            <a:ext cx="5880294" cy="5746652"/>
          </a:xfrm>
        </p:spPr>
        <p:txBody>
          <a:bodyPr>
            <a:normAutofit/>
          </a:bodyPr>
          <a:lstStyle/>
          <a:p>
            <a:br>
              <a:rPr lang="en-US" sz="2000" dirty="0"/>
            </a:br>
            <a:r>
              <a:rPr lang="en-US" sz="2000" dirty="0"/>
              <a:t>Start / File a Claim</a:t>
            </a:r>
          </a:p>
          <a:p>
            <a:pPr marL="342900" indent="-342900">
              <a:buFontTx/>
              <a:buChar char="-"/>
            </a:pPr>
            <a:r>
              <a:rPr lang="en-US" sz="2000" dirty="0"/>
              <a:t>Service-Connected Disability Compensation</a:t>
            </a:r>
          </a:p>
          <a:p>
            <a:pPr marL="342900" indent="-342900">
              <a:buFontTx/>
              <a:buChar char="-"/>
            </a:pPr>
            <a:r>
              <a:rPr lang="en-US" sz="2000" dirty="0"/>
              <a:t>Non-Service Connected Pension</a:t>
            </a:r>
          </a:p>
          <a:p>
            <a:pPr marL="342900" indent="-342900">
              <a:buFontTx/>
              <a:buChar char="-"/>
            </a:pPr>
            <a:r>
              <a:rPr lang="en-US" sz="2000" dirty="0"/>
              <a:t>Widow / Survivors Benefits</a:t>
            </a:r>
          </a:p>
          <a:p>
            <a:pPr marL="342900" indent="-342900">
              <a:buFontTx/>
              <a:buChar char="-"/>
            </a:pPr>
            <a:r>
              <a:rPr lang="en-US" sz="2000" dirty="0"/>
              <a:t>File Appeal </a:t>
            </a:r>
          </a:p>
          <a:p>
            <a:endParaRPr lang="en-US" sz="2000" dirty="0"/>
          </a:p>
          <a:p>
            <a:r>
              <a:rPr lang="en-US" sz="2000" dirty="0"/>
              <a:t>PARTNERS</a:t>
            </a:r>
          </a:p>
          <a:p>
            <a:r>
              <a:rPr lang="en-US" sz="2000" dirty="0"/>
              <a:t>Veterans Benefits Administration</a:t>
            </a:r>
          </a:p>
          <a:p>
            <a:r>
              <a:rPr lang="en-US" sz="2000" dirty="0"/>
              <a:t>Texas County Veteran’s Service Officers</a:t>
            </a:r>
          </a:p>
          <a:p>
            <a:r>
              <a:rPr lang="en-US" sz="2000" dirty="0"/>
              <a:t>TVC Healthcare Advocacy Department	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5092535-6676-4C84-8190-2B19FB5D5C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27" r="1" b="1"/>
          <a:stretch/>
        </p:blipFill>
        <p:spPr>
          <a:xfrm>
            <a:off x="6026074" y="0"/>
            <a:ext cx="6165926" cy="6857999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83766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17">
            <a:extLst>
              <a:ext uri="{FF2B5EF4-FFF2-40B4-BE49-F238E27FC236}">
                <a16:creationId xmlns:a16="http://schemas.microsoft.com/office/drawing/2014/main" id="{0B761509-3B9A-49A6-A84B-C3D868116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0" name="Freeform: Shape 19">
            <a:extLst>
              <a:ext uri="{FF2B5EF4-FFF2-40B4-BE49-F238E27FC236}">
                <a16:creationId xmlns:a16="http://schemas.microsoft.com/office/drawing/2014/main" id="{91DE43FD-EB47-414A-B0AB-169B0FFFA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272922" cy="6858000"/>
          </a:xfrm>
          <a:custGeom>
            <a:avLst/>
            <a:gdLst>
              <a:gd name="connsiteX0" fmla="*/ 0 w 9272922"/>
              <a:gd name="connsiteY0" fmla="*/ 0 h 6858000"/>
              <a:gd name="connsiteX1" fmla="*/ 1733417 w 9272922"/>
              <a:gd name="connsiteY1" fmla="*/ 0 h 6858000"/>
              <a:gd name="connsiteX2" fmla="*/ 3307976 w 9272922"/>
              <a:gd name="connsiteY2" fmla="*/ 0 h 6858000"/>
              <a:gd name="connsiteX3" fmla="*/ 8126249 w 9272922"/>
              <a:gd name="connsiteY3" fmla="*/ 0 h 6858000"/>
              <a:gd name="connsiteX4" fmla="*/ 8138896 w 9272922"/>
              <a:gd name="connsiteY4" fmla="*/ 31774 h 6858000"/>
              <a:gd name="connsiteX5" fmla="*/ 9193904 w 9272922"/>
              <a:gd name="connsiteY5" fmla="*/ 2682457 h 6858000"/>
              <a:gd name="connsiteX6" fmla="*/ 9193904 w 9272922"/>
              <a:gd name="connsiteY6" fmla="*/ 3752208 h 6858000"/>
              <a:gd name="connsiteX7" fmla="*/ 8036400 w 9272922"/>
              <a:gd name="connsiteY7" fmla="*/ 6660411 h 6858000"/>
              <a:gd name="connsiteX8" fmla="*/ 7957938 w 9272922"/>
              <a:gd name="connsiteY8" fmla="*/ 6857542 h 6858000"/>
              <a:gd name="connsiteX9" fmla="*/ 3307976 w 9272922"/>
              <a:gd name="connsiteY9" fmla="*/ 6857542 h 6858000"/>
              <a:gd name="connsiteX10" fmla="*/ 3307976 w 9272922"/>
              <a:gd name="connsiteY10" fmla="*/ 6858000 h 6858000"/>
              <a:gd name="connsiteX11" fmla="*/ 0 w 9272922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272922" h="6858000">
                <a:moveTo>
                  <a:pt x="0" y="0"/>
                </a:moveTo>
                <a:lnTo>
                  <a:pt x="1733417" y="0"/>
                </a:lnTo>
                <a:lnTo>
                  <a:pt x="3307976" y="0"/>
                </a:lnTo>
                <a:lnTo>
                  <a:pt x="8126249" y="0"/>
                </a:lnTo>
                <a:lnTo>
                  <a:pt x="8138896" y="31774"/>
                </a:lnTo>
                <a:cubicBezTo>
                  <a:pt x="9193904" y="2682457"/>
                  <a:pt x="9193904" y="2682457"/>
                  <a:pt x="9193904" y="2682457"/>
                </a:cubicBezTo>
                <a:cubicBezTo>
                  <a:pt x="9299262" y="2988100"/>
                  <a:pt x="9299262" y="3446565"/>
                  <a:pt x="9193904" y="3752208"/>
                </a:cubicBezTo>
                <a:cubicBezTo>
                  <a:pt x="8709916" y="4968215"/>
                  <a:pt x="8331802" y="5918220"/>
                  <a:pt x="8036400" y="6660411"/>
                </a:cubicBezTo>
                <a:lnTo>
                  <a:pt x="7957938" y="6857542"/>
                </a:lnTo>
                <a:lnTo>
                  <a:pt x="3307976" y="6857542"/>
                </a:lnTo>
                <a:lnTo>
                  <a:pt x="3307976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41" name="Group 21">
            <a:extLst>
              <a:ext uri="{FF2B5EF4-FFF2-40B4-BE49-F238E27FC236}">
                <a16:creationId xmlns:a16="http://schemas.microsoft.com/office/drawing/2014/main" id="{58495BCC-CE77-4CC2-952E-846F41119F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160561" y="1075188"/>
            <a:ext cx="1562267" cy="1172973"/>
            <a:chOff x="9160561" y="1075188"/>
            <a:chExt cx="1562267" cy="1172973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1B42538B-E30F-4967-A6C1-8EBA775F4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60561" y="1423846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5">
              <a:extLst>
                <a:ext uri="{FF2B5EF4-FFF2-40B4-BE49-F238E27FC236}">
                  <a16:creationId xmlns:a16="http://schemas.microsoft.com/office/drawing/2014/main" id="{9A6BD9AC-4DE7-4B20-8547-4E3B375C2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60661" y="1075188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7F1736C-19E9-4E30-AC0F-9900AA5C8ED0}"/>
              </a:ext>
            </a:extLst>
          </p:cNvPr>
          <p:cNvSpPr txBox="1"/>
          <p:nvPr/>
        </p:nvSpPr>
        <p:spPr>
          <a:xfrm>
            <a:off x="1469172" y="1576524"/>
            <a:ext cx="6097190" cy="35763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IGMEDIO “JAY” GASMEN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800" b="1" dirty="0">
                <a:solidFill>
                  <a:prstClr val="black"/>
                </a:solidFill>
                <a:latin typeface="Calibri" panose="020F0502020204030204"/>
              </a:rPr>
              <a:t>TVC DALLAS VAMC OFFICE SUPERVISOR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Cell</a:t>
            </a: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: (214) 399-5637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E-Mail:</a:t>
            </a: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igmedio.gasmen@tvc.texas.gov</a:t>
            </a:r>
            <a:endParaRPr kumimoji="0" lang="fr-FR" sz="2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sz="2800" u="sng" dirty="0">
                <a:solidFill>
                  <a:prstClr val="black"/>
                </a:solidFill>
                <a:latin typeface="Calibri" panose="020F0502020204030204"/>
              </a:rPr>
              <a:t>For </a:t>
            </a:r>
            <a:r>
              <a:rPr lang="fr-FR" sz="2800" u="sng" dirty="0" err="1">
                <a:solidFill>
                  <a:prstClr val="black"/>
                </a:solidFill>
                <a:latin typeface="Calibri" panose="020F0502020204030204"/>
              </a:rPr>
              <a:t>Appointments</a:t>
            </a:r>
            <a:r>
              <a:rPr lang="fr-FR" sz="2800" u="sng" dirty="0">
                <a:solidFill>
                  <a:prstClr val="black"/>
                </a:solidFill>
                <a:latin typeface="Calibri" panose="020F0502020204030204"/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sz="2800" u="sng" dirty="0">
                <a:solidFill>
                  <a:prstClr val="black"/>
                </a:solidFill>
                <a:latin typeface="Calibri" panose="020F0502020204030204"/>
              </a:rPr>
              <a:t>CALL: 214-433-2122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474D36-62E1-4E56-B85B-575D7CC4E5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05" y="328455"/>
            <a:ext cx="1602564" cy="165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713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1FC044ED29004785F8490347D287D4" ma:contentTypeVersion="12" ma:contentTypeDescription="Create a new document." ma:contentTypeScope="" ma:versionID="716607ef625ca7f18226a022095bdecd">
  <xsd:schema xmlns:xsd="http://www.w3.org/2001/XMLSchema" xmlns:xs="http://www.w3.org/2001/XMLSchema" xmlns:p="http://schemas.microsoft.com/office/2006/metadata/properties" xmlns:ns3="d7f04b6a-969d-44b2-af4a-41a47fddffbc" xmlns:ns4="8e951d9f-63e6-46fb-a768-61a503e7b276" targetNamespace="http://schemas.microsoft.com/office/2006/metadata/properties" ma:root="true" ma:fieldsID="f82247345ae9c078fc1af62399c38387" ns3:_="" ns4:_="">
    <xsd:import namespace="d7f04b6a-969d-44b2-af4a-41a47fddffbc"/>
    <xsd:import namespace="8e951d9f-63e6-46fb-a768-61a503e7b2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f04b6a-969d-44b2-af4a-41a47fddff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951d9f-63e6-46fb-a768-61a503e7b27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e951d9f-63e6-46fb-a768-61a503e7b276">
      <UserInfo>
        <DisplayName>Pedro Saldana</DisplayName>
        <AccountId>171</AccountId>
        <AccountType/>
      </UserInfo>
      <UserInfo>
        <DisplayName>Michael Jaeger</DisplayName>
        <AccountId>59</AccountId>
        <AccountType/>
      </UserInfo>
      <UserInfo>
        <DisplayName>Arlene Perez</DisplayName>
        <AccountId>180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D7A249-C2A0-419E-B110-7E5C3B2608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f04b6a-969d-44b2-af4a-41a47fddffbc"/>
    <ds:schemaRef ds:uri="8e951d9f-63e6-46fb-a768-61a503e7b2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FE33F4-BCDF-4F89-B29A-7D679E3571E4}">
  <ds:schemaRefs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d7f04b6a-969d-44b2-af4a-41a47fddffbc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8e951d9f-63e6-46fb-a768-61a503e7b276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D29681C-51CA-4876-B40B-DFB5214B0F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91</Words>
  <Application>Microsoft Office PowerPoint</Application>
  <PresentationFormat>Widescreen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 OVERVIEW OF TEXAS VETERANS COMMISSION CLAIMS ASISSTANCE DEPARTMENT   JAY GASMEN TVC DALLAS VA MEDICAL CENTER </vt:lpstr>
      <vt:lpstr>Claims  Services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LATONJA CULPEPPER  OVERVIEW OF TEXAS VETERANS COMMISSION EMPLOYMENT SERVICES NOVEMBER 7, 2020</dc:title>
  <dc:creator>Latonja Culpepper</dc:creator>
  <cp:lastModifiedBy>Igmedio Gasmen</cp:lastModifiedBy>
  <cp:revision>6</cp:revision>
  <dcterms:created xsi:type="dcterms:W3CDTF">2020-09-24T21:25:23Z</dcterms:created>
  <dcterms:modified xsi:type="dcterms:W3CDTF">2020-11-06T19:57:37Z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0x010100541FC044ED29004785F8490347D287D4</vt:lpwstr>
  </property>
</Properties>
</file>