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4" r:id="rId5"/>
    <p:sldId id="281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D33AF3-4CCA-4011-8CF2-B9F4CD3C51F5}">
          <p14:sldIdLst>
            <p14:sldId id="274"/>
            <p14:sldId id="281"/>
            <p14:sldId id="286"/>
          </p14:sldIdLst>
        </p14:section>
        <p14:section name="Untitled Section" id="{40EEC700-EAB3-47BB-A1BA-D9C0E8A5321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E456D-79AD-49F1-9D14-991FADFC141F}" v="2" dt="2020-11-05T17:41:29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462" autoAdjust="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5ED14-80A9-439D-97F2-B0A1557E1FB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5152-9E6A-4635-BB70-683A27CD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2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F5152-9E6A-4635-BB70-683A27CDDA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B4C2-0B33-4E18-9E10-D88C363B1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C4AF8-48F6-4081-9FB5-ABDB273FB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D1E06-3394-46F6-BDA2-1C415DF4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51446-A73A-40ED-B425-EE71F36A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72AEB-7AC9-4992-A875-4FA95F8E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3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3EDB-797B-4EFC-9F40-C9E1A81F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A90EB-4617-4F97-BA1D-145530918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3609F-633E-4485-8258-A9AA56E2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A174-115F-4098-AA15-84D16A34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09563-68AC-489C-8369-8E92AF33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5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31D407-4FB9-4E4A-8279-256BC54DF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19CA0-FAF7-4CE4-81DB-83D89C86E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D9207-9004-4C7D-AE6F-FED96949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1AAF-2002-4740-9209-CBDA5C2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3C951-D887-408F-AE01-10785231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4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CFB8-9CEB-49BB-B531-62B933BB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8AD9-101E-4E8A-B3FB-41A1426CB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0AF33-AF74-4837-B8D1-E6EA3DA8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E75A4-9ABC-4154-B678-41763AF7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CFED-9C1D-4AB8-A9EA-F582ED23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2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22427-A985-4557-8D13-30374D643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A7C73-EF84-45E5-B7CC-712B383EF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CD037-36AB-4C98-BA98-C8896AC1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A5A88-F187-454B-9897-DCAB9463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77133-3CE5-40F6-9080-112DB7B8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39CF-E7C6-4431-90C3-8F01ABCE1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D17E6-5581-4F82-81A7-F4AB661D7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09695-F881-405C-B490-93601D74B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4907D-1C82-455A-8BAD-89D35F32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7C3BF-807E-4D21-919A-D2A3DAC9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42DD9-E51C-468F-82D9-1842B3D6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6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F175-0E97-4057-9BA9-EBB7916B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15CD7-14A8-4ABE-8B88-3907A6908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31051-7355-4EC9-B189-5F6C34F02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F4358-688E-4A46-ABDB-8670F4265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A6317-AFAB-4DA7-A976-4AC2BB2F8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2D401A-3856-4F9F-A8DD-867A8867E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B30CC3-D539-4A5E-815F-7034ADDF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CC92E-02CF-4DE3-B766-D04A9D18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8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1FCF-E4D5-4CA5-9AB4-86498510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BD19A2-C554-4A6F-AE22-99FCA7CB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6729E-EDD2-4DF5-B235-C16ACA20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66D1A-8F7A-45C6-A557-9131B80BE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2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F2655-B836-426C-AB28-E366CA96E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BEF603-DB4B-4969-B124-FB5AA5E2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0AD25-1B90-4592-9AB4-4C1B43E9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9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4367-2BAB-4CAE-B2F7-E773FC598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2A082-0AD5-4722-B4B2-E1B0BFA62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0BD53-7DA1-4289-9017-AF7E5BD3A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952E9-1349-4C07-B656-A2B43C62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24303-DD3C-4A1C-969E-ADA94460E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31488-EC2A-4F38-BC8E-CACD7302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1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99E9-5E4B-4758-B65D-52FA06C53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1D2E4E-7457-40E1-BAD5-27CF65868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A44C3-3FA8-4740-B675-689313207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E34EA-E30B-44C7-8A91-9765E8910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1ACDA-A4E7-4CEE-959A-73AC806B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EFC2D-2AB1-4990-8B0C-EA9BC595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0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3908C-715B-46A4-9D91-6545BA851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A6FA1-AFB7-46E9-8315-94A430107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5AA47-EE1D-47BA-886F-6B8D414C6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2CAFE-B6BD-483F-B6FA-089C642D1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FDC50-1A9E-4321-AB98-431546731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gmedio.gasmen@tvc.texas.go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C32990-5DC5-4618-A62B-777F0BAE4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84" y="971515"/>
            <a:ext cx="3555794" cy="36777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B7333B-FC2F-444A-8CCC-63FC48A3A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7685" y="78067"/>
            <a:ext cx="8501580" cy="546460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200" b="1" dirty="0">
                <a:cs typeface="Calibri Light"/>
              </a:rPr>
            </a:br>
            <a:r>
              <a:rPr lang="en-US" sz="3200" b="1" dirty="0">
                <a:cs typeface="Calibri Light"/>
              </a:rPr>
              <a:t>OVERVIEW OF TEXAS VETERANS COMMISSION CLAIMS ASISSTANCE DEPARTMENT</a:t>
            </a:r>
            <a:br>
              <a:rPr lang="en-US" sz="3200" b="1" dirty="0">
                <a:cs typeface="Calibri Light"/>
              </a:rPr>
            </a:br>
            <a:br>
              <a:rPr lang="en-US" sz="3200" b="1" dirty="0">
                <a:cs typeface="Calibri Light"/>
              </a:rPr>
            </a:br>
            <a:br>
              <a:rPr lang="en-US" sz="3200" b="1" dirty="0">
                <a:cs typeface="Calibri Light"/>
              </a:rPr>
            </a:br>
            <a:r>
              <a:rPr lang="en-US" sz="3000" b="1" dirty="0">
                <a:cs typeface="Calibri Light"/>
              </a:rPr>
              <a:t>JAY GASMEN</a:t>
            </a:r>
            <a:br>
              <a:rPr lang="en-US" sz="3200" b="1" dirty="0">
                <a:cs typeface="Calibri Light"/>
              </a:rPr>
            </a:br>
            <a:r>
              <a:rPr lang="en-US" sz="3000" b="1" dirty="0">
                <a:cs typeface="Calibri Light"/>
              </a:rPr>
              <a:t>TVC DALLAS VA MEDICAL CENTER</a:t>
            </a:r>
            <a:br>
              <a:rPr lang="en-US" sz="3200" b="1" dirty="0">
                <a:cs typeface="Calibri Light"/>
              </a:rPr>
            </a:br>
            <a:endParaRPr lang="en-US" sz="3200" b="1" kern="1200" dirty="0">
              <a:latin typeface="+mj-lt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79979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665E-A71E-427D-9F92-6F717D6A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1812"/>
          </a:xfrm>
        </p:spPr>
        <p:txBody>
          <a:bodyPr/>
          <a:lstStyle/>
          <a:p>
            <a:r>
              <a:rPr lang="en-US" b="1" dirty="0"/>
              <a:t>Claims	 Services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F5454-97AD-41FD-9A78-5E27060D2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1111348"/>
            <a:ext cx="5880294" cy="5746652"/>
          </a:xfrm>
        </p:spPr>
        <p:txBody>
          <a:bodyPr>
            <a:normAutofit/>
          </a:bodyPr>
          <a:lstStyle/>
          <a:p>
            <a:br>
              <a:rPr lang="en-US" sz="2000" dirty="0"/>
            </a:br>
            <a:r>
              <a:rPr lang="en-US" sz="2000" dirty="0"/>
              <a:t>Start / File a Claim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Service-Connected Disability Compensation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Non-Service Connected Pension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Widow / Survivors Benefits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File Appeal </a:t>
            </a:r>
          </a:p>
          <a:p>
            <a:endParaRPr lang="en-US" sz="2000" dirty="0"/>
          </a:p>
          <a:p>
            <a:r>
              <a:rPr lang="en-US" sz="2000" dirty="0"/>
              <a:t>PARTNERS</a:t>
            </a:r>
          </a:p>
          <a:p>
            <a:r>
              <a:rPr lang="en-US" sz="2000" dirty="0"/>
              <a:t>Veterans Benefits Administration</a:t>
            </a:r>
          </a:p>
          <a:p>
            <a:r>
              <a:rPr lang="en-US" sz="2000" dirty="0"/>
              <a:t>Texas County Veteran’s Service Officers</a:t>
            </a:r>
          </a:p>
          <a:p>
            <a:r>
              <a:rPr lang="en-US" sz="2000" dirty="0"/>
              <a:t>TVC Healthcare Advocacy Department	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092535-6676-4C84-8190-2B19FB5D5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7" r="1" b="1"/>
          <a:stretch/>
        </p:blipFill>
        <p:spPr>
          <a:xfrm>
            <a:off x="6026074" y="0"/>
            <a:ext cx="6165926" cy="6857999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376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Freeform: Shape 1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1" name="Group 2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7F1736C-19E9-4E30-AC0F-9900AA5C8ED0}"/>
              </a:ext>
            </a:extLst>
          </p:cNvPr>
          <p:cNvSpPr txBox="1"/>
          <p:nvPr/>
        </p:nvSpPr>
        <p:spPr>
          <a:xfrm>
            <a:off x="1469172" y="1576524"/>
            <a:ext cx="6097190" cy="3576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IGMEDIO “JAY” GASMEN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TVC DALLAS VAMC OFFICE SUPERVISOR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Cell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: (214) 399-5637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E-Mail: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igmedio.gasmen@tvc.texas.gov</a:t>
            </a:r>
            <a:endParaRPr kumimoji="0" lang="fr-FR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u="sng" dirty="0">
                <a:solidFill>
                  <a:prstClr val="black"/>
                </a:solidFill>
                <a:latin typeface="Calibri" panose="020F0502020204030204"/>
              </a:rPr>
              <a:t>For </a:t>
            </a:r>
            <a:r>
              <a:rPr lang="fr-FR" sz="2800" u="sng" dirty="0" err="1">
                <a:solidFill>
                  <a:prstClr val="black"/>
                </a:solidFill>
                <a:latin typeface="Calibri" panose="020F0502020204030204"/>
              </a:rPr>
              <a:t>Appointments</a:t>
            </a:r>
            <a:r>
              <a:rPr lang="fr-FR" sz="2800" u="sng" dirty="0">
                <a:solidFill>
                  <a:prstClr val="black"/>
                </a:solidFill>
                <a:latin typeface="Calibri" panose="020F0502020204030204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u="sng" dirty="0">
                <a:solidFill>
                  <a:prstClr val="black"/>
                </a:solidFill>
                <a:latin typeface="Calibri" panose="020F0502020204030204"/>
              </a:rPr>
              <a:t>CALL: 214-433-2122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474D36-62E1-4E56-B85B-575D7CC4E5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5" y="328455"/>
            <a:ext cx="1602564" cy="165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13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1FC044ED29004785F8490347D287D4" ma:contentTypeVersion="12" ma:contentTypeDescription="Create a new document." ma:contentTypeScope="" ma:versionID="716607ef625ca7f18226a022095bdecd">
  <xsd:schema xmlns:xsd="http://www.w3.org/2001/XMLSchema" xmlns:xs="http://www.w3.org/2001/XMLSchema" xmlns:p="http://schemas.microsoft.com/office/2006/metadata/properties" xmlns:ns3="d7f04b6a-969d-44b2-af4a-41a47fddffbc" xmlns:ns4="8e951d9f-63e6-46fb-a768-61a503e7b276" targetNamespace="http://schemas.microsoft.com/office/2006/metadata/properties" ma:root="true" ma:fieldsID="f82247345ae9c078fc1af62399c38387" ns3:_="" ns4:_="">
    <xsd:import namespace="d7f04b6a-969d-44b2-af4a-41a47fddffbc"/>
    <xsd:import namespace="8e951d9f-63e6-46fb-a768-61a503e7b2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04b6a-969d-44b2-af4a-41a47fddff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51d9f-63e6-46fb-a768-61a503e7b27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e951d9f-63e6-46fb-a768-61a503e7b276">
      <UserInfo>
        <DisplayName>Pedro Saldana</DisplayName>
        <AccountId>171</AccountId>
        <AccountType/>
      </UserInfo>
      <UserInfo>
        <DisplayName>Michael Jaeger</DisplayName>
        <AccountId>59</AccountId>
        <AccountType/>
      </UserInfo>
      <UserInfo>
        <DisplayName>Arlene Perez</DisplayName>
        <AccountId>180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D7A249-C2A0-419E-B110-7E5C3B260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f04b6a-969d-44b2-af4a-41a47fddffbc"/>
    <ds:schemaRef ds:uri="8e951d9f-63e6-46fb-a768-61a503e7b2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FE33F4-BCDF-4F89-B29A-7D679E3571E4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d7f04b6a-969d-44b2-af4a-41a47fddffbc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8e951d9f-63e6-46fb-a768-61a503e7b27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D29681C-51CA-4876-B40B-DFB5214B0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91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OVERVIEW OF TEXAS VETERANS COMMISSION CLAIMS ASISSTANCE DEPARTMENT   JAY GASMEN TVC DALLAS VA MEDICAL CENTER </vt:lpstr>
      <vt:lpstr>Claims  Services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LATONJA CULPEPPER  OVERVIEW OF TEXAS VETERANS COMMISSION EMPLOYMENT SERVICES NOVEMBER 7, 2020</dc:title>
  <dc:creator>Latonja Culpepper</dc:creator>
  <cp:lastModifiedBy>Igmedio Gasmen</cp:lastModifiedBy>
  <cp:revision>6</cp:revision>
  <dcterms:created xsi:type="dcterms:W3CDTF">2020-09-24T21:25:23Z</dcterms:created>
  <dcterms:modified xsi:type="dcterms:W3CDTF">2020-11-06T19:57:37Z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0x010100541FC044ED29004785F8490347D287D4</vt:lpwstr>
  </property>
</Properties>
</file>