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74" r:id="rId5"/>
    <p:sldId id="294" r:id="rId6"/>
    <p:sldId id="278" r:id="rId7"/>
    <p:sldId id="295" r:id="rId8"/>
    <p:sldId id="292" r:id="rId9"/>
    <p:sldId id="290" r:id="rId10"/>
    <p:sldId id="291" r:id="rId11"/>
    <p:sldId id="284" r:id="rId12"/>
    <p:sldId id="296" r:id="rId13"/>
    <p:sldId id="288" r:id="rId14"/>
    <p:sldId id="286" r:id="rId15"/>
    <p:sldId id="289" r:id="rId16"/>
    <p:sldId id="293" r:id="rId17"/>
    <p:sldId id="298" r:id="rId18"/>
    <p:sldId id="269"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CD33AF3-4CCA-4011-8CF2-B9F4CD3C51F5}">
          <p14:sldIdLst>
            <p14:sldId id="274"/>
            <p14:sldId id="294"/>
            <p14:sldId id="278"/>
            <p14:sldId id="295"/>
            <p14:sldId id="292"/>
            <p14:sldId id="290"/>
            <p14:sldId id="291"/>
            <p14:sldId id="284"/>
            <p14:sldId id="296"/>
            <p14:sldId id="288"/>
            <p14:sldId id="286"/>
            <p14:sldId id="289"/>
            <p14:sldId id="293"/>
            <p14:sldId id="298"/>
            <p14:sldId id="26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82F8A2C-B790-6AF7-7B63-BD6A5F4ED087}" v="314" dt="2020-11-06T17:16:51.995"/>
    <p1510:client id="{55DEBEEC-0AB4-26B3-13A3-08EE2632FE37}" v="3" dt="2020-11-04T22:53:49.275"/>
    <p1510:client id="{6F2F2213-E876-4572-88A7-FA7E2CA882C2}" v="2" dt="2020-11-04T20:08:44.671"/>
    <p1510:client id="{8A0885FE-934D-4B2F-9D15-CDB2FC74FB40}" v="64" dt="2020-11-04T21:48:56.100"/>
    <p1510:client id="{D9FFF5F3-D733-7F9F-EA2B-4579F94C89A6}" v="27" dt="2020-11-04T22:43:08.012"/>
    <p1510:client id="{ED749C34-BEB0-9F55-60C6-7BDD96AC041F}" v="492" dt="2020-11-06T20:52:04.940"/>
    <p1510:client id="{F343B331-F0EB-7131-3B07-03EB2EDB4A83}" v="165" dt="2020-11-06T17:56:15.52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therine Smith" userId="S::catherine.smith@tvc.texas.gov::20f4a473-fdb2-4fae-942c-d5ee4fc452dc" providerId="AD" clId="Web-{7AD4C498-8113-1CBE-30BD-A2826D9D3C6B}"/>
    <pc:docChg chg="addSld modSld modSection">
      <pc:chgData name="Catherine Smith" userId="S::catherine.smith@tvc.texas.gov::20f4a473-fdb2-4fae-942c-d5ee4fc452dc" providerId="AD" clId="Web-{7AD4C498-8113-1CBE-30BD-A2826D9D3C6B}" dt="2019-10-22T15:39:30.769" v="304" actId="1076"/>
      <pc:docMkLst>
        <pc:docMk/>
      </pc:docMkLst>
      <pc:sldChg chg="addSp modSp new">
        <pc:chgData name="Catherine Smith" userId="S::catherine.smith@tvc.texas.gov::20f4a473-fdb2-4fae-942c-d5ee4fc452dc" providerId="AD" clId="Web-{7AD4C498-8113-1CBE-30BD-A2826D9D3C6B}" dt="2019-10-22T15:39:30.769" v="304" actId="1076"/>
        <pc:sldMkLst>
          <pc:docMk/>
          <pc:sldMk cId="1919276964" sldId="275"/>
        </pc:sldMkLst>
        <pc:spChg chg="add mod">
          <ac:chgData name="Catherine Smith" userId="S::catherine.smith@tvc.texas.gov::20f4a473-fdb2-4fae-942c-d5ee4fc452dc" providerId="AD" clId="Web-{7AD4C498-8113-1CBE-30BD-A2826D9D3C6B}" dt="2019-10-22T15:38:42.566" v="300" actId="14100"/>
          <ac:spMkLst>
            <pc:docMk/>
            <pc:sldMk cId="1919276964" sldId="275"/>
            <ac:spMk id="2" creationId="{26DB9882-81D5-4996-BE41-E5ADB36D7DF2}"/>
          </ac:spMkLst>
        </pc:spChg>
        <pc:spChg chg="add mod">
          <ac:chgData name="Catherine Smith" userId="S::catherine.smith@tvc.texas.gov::20f4a473-fdb2-4fae-942c-d5ee4fc452dc" providerId="AD" clId="Web-{7AD4C498-8113-1CBE-30BD-A2826D9D3C6B}" dt="2019-10-22T15:39:30.769" v="304" actId="1076"/>
          <ac:spMkLst>
            <pc:docMk/>
            <pc:sldMk cId="1919276964" sldId="275"/>
            <ac:spMk id="3" creationId="{41124959-A38C-44D5-97F5-4E51D4BE8012}"/>
          </ac:spMkLst>
        </pc:spChg>
      </pc:sldChg>
    </pc:docChg>
  </pc:docChgLst>
  <pc:docChgLst>
    <pc:chgData name="Catherine Smith" userId="S::catherine.smith@tvc.texas.gov::20f4a473-fdb2-4fae-942c-d5ee4fc452dc" providerId="AD" clId="Web-{5D3055B6-A1C6-4B45-9083-DCCA59275DA1}"/>
    <pc:docChg chg="modSld">
      <pc:chgData name="Catherine Smith" userId="S::catherine.smith@tvc.texas.gov::20f4a473-fdb2-4fae-942c-d5ee4fc452dc" providerId="AD" clId="Web-{5D3055B6-A1C6-4B45-9083-DCCA59275DA1}" dt="2019-10-17T21:30:00.076" v="63" actId="20577"/>
      <pc:docMkLst>
        <pc:docMk/>
      </pc:docMkLst>
      <pc:sldChg chg="modSp">
        <pc:chgData name="Catherine Smith" userId="S::catherine.smith@tvc.texas.gov::20f4a473-fdb2-4fae-942c-d5ee4fc452dc" providerId="AD" clId="Web-{5D3055B6-A1C6-4B45-9083-DCCA59275DA1}" dt="2019-10-17T21:30:00.076" v="62" actId="20577"/>
        <pc:sldMkLst>
          <pc:docMk/>
          <pc:sldMk cId="2981546753" sldId="272"/>
        </pc:sldMkLst>
        <pc:spChg chg="mod">
          <ac:chgData name="Catherine Smith" userId="S::catherine.smith@tvc.texas.gov::20f4a473-fdb2-4fae-942c-d5ee4fc452dc" providerId="AD" clId="Web-{5D3055B6-A1C6-4B45-9083-DCCA59275DA1}" dt="2019-10-17T21:30:00.076" v="62" actId="20577"/>
          <ac:spMkLst>
            <pc:docMk/>
            <pc:sldMk cId="2981546753" sldId="272"/>
            <ac:spMk id="4" creationId="{D76864C8-CEE5-4B34-861E-06AACCB62C10}"/>
          </ac:spMkLst>
        </pc:spChg>
      </pc:sldChg>
      <pc:sldChg chg="modSp">
        <pc:chgData name="Catherine Smith" userId="S::catherine.smith@tvc.texas.gov::20f4a473-fdb2-4fae-942c-d5ee4fc452dc" providerId="AD" clId="Web-{5D3055B6-A1C6-4B45-9083-DCCA59275DA1}" dt="2019-10-17T21:26:19.605" v="56" actId="20577"/>
        <pc:sldMkLst>
          <pc:docMk/>
          <pc:sldMk cId="1579979404" sldId="274"/>
        </pc:sldMkLst>
        <pc:spChg chg="mod">
          <ac:chgData name="Catherine Smith" userId="S::catherine.smith@tvc.texas.gov::20f4a473-fdb2-4fae-942c-d5ee4fc452dc" providerId="AD" clId="Web-{5D3055B6-A1C6-4B45-9083-DCCA59275DA1}" dt="2019-10-17T21:26:19.605" v="56" actId="20577"/>
          <ac:spMkLst>
            <pc:docMk/>
            <pc:sldMk cId="1579979404" sldId="274"/>
            <ac:spMk id="2" creationId="{11B7333B-FC2F-444A-8CCC-63FC48A3AAB2}"/>
          </ac:spMkLst>
        </pc:spChg>
      </pc:sldChg>
    </pc:docChg>
  </pc:docChgLst>
  <pc:docChgLst>
    <pc:chgData name="Catherine Smith" userId="S::catherine.smith@tvc.texas.gov::20f4a473-fdb2-4fae-942c-d5ee4fc452dc" providerId="AD" clId="Web-{ED749C34-BEB0-9F55-60C6-7BDD96AC041F}"/>
    <pc:docChg chg="addSld delSld modSld sldOrd modSection">
      <pc:chgData name="Catherine Smith" userId="S::catherine.smith@tvc.texas.gov::20f4a473-fdb2-4fae-942c-d5ee4fc452dc" providerId="AD" clId="Web-{ED749C34-BEB0-9F55-60C6-7BDD96AC041F}" dt="2020-11-06T20:56:48.069" v="538"/>
      <pc:docMkLst>
        <pc:docMk/>
      </pc:docMkLst>
      <pc:sldChg chg="del">
        <pc:chgData name="Catherine Smith" userId="S::catherine.smith@tvc.texas.gov::20f4a473-fdb2-4fae-942c-d5ee4fc452dc" providerId="AD" clId="Web-{ED749C34-BEB0-9F55-60C6-7BDD96AC041F}" dt="2020-11-06T20:28:49.719" v="404"/>
        <pc:sldMkLst>
          <pc:docMk/>
          <pc:sldMk cId="2126576877" sldId="264"/>
        </pc:sldMkLst>
      </pc:sldChg>
      <pc:sldChg chg="del">
        <pc:chgData name="Catherine Smith" userId="S::catherine.smith@tvc.texas.gov::20f4a473-fdb2-4fae-942c-d5ee4fc452dc" providerId="AD" clId="Web-{ED749C34-BEB0-9F55-60C6-7BDD96AC041F}" dt="2020-11-06T20:28:42.875" v="403"/>
        <pc:sldMkLst>
          <pc:docMk/>
          <pc:sldMk cId="4076656673" sldId="267"/>
        </pc:sldMkLst>
      </pc:sldChg>
      <pc:sldChg chg="addSp delSp modSp mod setBg setClrOvrMap">
        <pc:chgData name="Catherine Smith" userId="S::catherine.smith@tvc.texas.gov::20f4a473-fdb2-4fae-942c-d5ee4fc452dc" providerId="AD" clId="Web-{ED749C34-BEB0-9F55-60C6-7BDD96AC041F}" dt="2020-11-06T20:51:17.986" v="532"/>
        <pc:sldMkLst>
          <pc:docMk/>
          <pc:sldMk cId="2103536554" sldId="269"/>
        </pc:sldMkLst>
        <pc:spChg chg="mod">
          <ac:chgData name="Catherine Smith" userId="S::catherine.smith@tvc.texas.gov::20f4a473-fdb2-4fae-942c-d5ee4fc452dc" providerId="AD" clId="Web-{ED749C34-BEB0-9F55-60C6-7BDD96AC041F}" dt="2020-11-06T20:51:17.986" v="532"/>
          <ac:spMkLst>
            <pc:docMk/>
            <pc:sldMk cId="2103536554" sldId="269"/>
            <ac:spMk id="2" creationId="{5E8B32F9-4DDC-4FB3-A222-3CB6FE63218B}"/>
          </ac:spMkLst>
        </pc:spChg>
        <pc:spChg chg="mod">
          <ac:chgData name="Catherine Smith" userId="S::catherine.smith@tvc.texas.gov::20f4a473-fdb2-4fae-942c-d5ee4fc452dc" providerId="AD" clId="Web-{ED749C34-BEB0-9F55-60C6-7BDD96AC041F}" dt="2020-11-06T20:51:17.986" v="532"/>
          <ac:spMkLst>
            <pc:docMk/>
            <pc:sldMk cId="2103536554" sldId="269"/>
            <ac:spMk id="3" creationId="{68B64A2B-FC6E-49BB-B4F1-464752C9CB80}"/>
          </ac:spMkLst>
        </pc:spChg>
        <pc:spChg chg="add del mod ord">
          <ac:chgData name="Catherine Smith" userId="S::catherine.smith@tvc.texas.gov::20f4a473-fdb2-4fae-942c-d5ee4fc452dc" providerId="AD" clId="Web-{ED749C34-BEB0-9F55-60C6-7BDD96AC041F}" dt="2020-11-06T20:47:18.218" v="518"/>
          <ac:spMkLst>
            <pc:docMk/>
            <pc:sldMk cId="2103536554" sldId="269"/>
            <ac:spMk id="4" creationId="{820F9D0D-A3BE-4279-AF2C-3059A016987B}"/>
          </ac:spMkLst>
        </pc:spChg>
        <pc:spChg chg="add del">
          <ac:chgData name="Catherine Smith" userId="S::catherine.smith@tvc.texas.gov::20f4a473-fdb2-4fae-942c-d5ee4fc452dc" providerId="AD" clId="Web-{ED749C34-BEB0-9F55-60C6-7BDD96AC041F}" dt="2020-11-06T20:47:31.640" v="523"/>
          <ac:spMkLst>
            <pc:docMk/>
            <pc:sldMk cId="2103536554" sldId="269"/>
            <ac:spMk id="31" creationId="{07BD9902-888D-43EE-91DD-76B213DE0840}"/>
          </ac:spMkLst>
        </pc:spChg>
        <pc:spChg chg="add del">
          <ac:chgData name="Catherine Smith" userId="S::catherine.smith@tvc.texas.gov::20f4a473-fdb2-4fae-942c-d5ee4fc452dc" providerId="AD" clId="Web-{ED749C34-BEB0-9F55-60C6-7BDD96AC041F}" dt="2020-11-06T20:13:05.284" v="262"/>
          <ac:spMkLst>
            <pc:docMk/>
            <pc:sldMk cId="2103536554" sldId="269"/>
            <ac:spMk id="102" creationId="{827B839B-9ADE-406B-8590-F1CAEDED45A1}"/>
          </ac:spMkLst>
        </pc:spChg>
        <pc:spChg chg="add del">
          <ac:chgData name="Catherine Smith" userId="S::catherine.smith@tvc.texas.gov::20f4a473-fdb2-4fae-942c-d5ee4fc452dc" providerId="AD" clId="Web-{ED749C34-BEB0-9F55-60C6-7BDD96AC041F}" dt="2020-11-06T20:13:05.284" v="262"/>
          <ac:spMkLst>
            <pc:docMk/>
            <pc:sldMk cId="2103536554" sldId="269"/>
            <ac:spMk id="104" creationId="{CFE45BF0-46DB-408C-B5F7-7B11716805D4}"/>
          </ac:spMkLst>
        </pc:spChg>
        <pc:spChg chg="add del">
          <ac:chgData name="Catherine Smith" userId="S::catherine.smith@tvc.texas.gov::20f4a473-fdb2-4fae-942c-d5ee4fc452dc" providerId="AD" clId="Web-{ED749C34-BEB0-9F55-60C6-7BDD96AC041F}" dt="2020-11-06T20:13:05.284" v="262"/>
          <ac:spMkLst>
            <pc:docMk/>
            <pc:sldMk cId="2103536554" sldId="269"/>
            <ac:spMk id="106" creationId="{2AEBC8F2-97B1-41B4-93F1-2D289E197FBA}"/>
          </ac:spMkLst>
        </pc:spChg>
        <pc:spChg chg="add del">
          <ac:chgData name="Catherine Smith" userId="S::catherine.smith@tvc.texas.gov::20f4a473-fdb2-4fae-942c-d5ee4fc452dc" providerId="AD" clId="Web-{ED749C34-BEB0-9F55-60C6-7BDD96AC041F}" dt="2020-11-06T20:13:05.284" v="262"/>
          <ac:spMkLst>
            <pc:docMk/>
            <pc:sldMk cId="2103536554" sldId="269"/>
            <ac:spMk id="108" creationId="{472E3A19-F5D5-48FC-BB9C-48C2F68F598B}"/>
          </ac:spMkLst>
        </pc:spChg>
        <pc:spChg chg="add del">
          <ac:chgData name="Catherine Smith" userId="S::catherine.smith@tvc.texas.gov::20f4a473-fdb2-4fae-942c-d5ee4fc452dc" providerId="AD" clId="Web-{ED749C34-BEB0-9F55-60C6-7BDD96AC041F}" dt="2020-11-06T20:13:05.284" v="262"/>
          <ac:spMkLst>
            <pc:docMk/>
            <pc:sldMk cId="2103536554" sldId="269"/>
            <ac:spMk id="110" creationId="{7A62E32F-BB65-43A8-8EB5-92346890E549}"/>
          </ac:spMkLst>
        </pc:spChg>
        <pc:spChg chg="add del">
          <ac:chgData name="Catherine Smith" userId="S::catherine.smith@tvc.texas.gov::20f4a473-fdb2-4fae-942c-d5ee4fc452dc" providerId="AD" clId="Web-{ED749C34-BEB0-9F55-60C6-7BDD96AC041F}" dt="2020-11-06T20:13:05.284" v="262"/>
          <ac:spMkLst>
            <pc:docMk/>
            <pc:sldMk cId="2103536554" sldId="269"/>
            <ac:spMk id="112" creationId="{14E91B64-9FCC-451E-AFB4-A827D6329367}"/>
          </ac:spMkLst>
        </pc:spChg>
        <pc:spChg chg="add del">
          <ac:chgData name="Catherine Smith" userId="S::catherine.smith@tvc.texas.gov::20f4a473-fdb2-4fae-942c-d5ee4fc452dc" providerId="AD" clId="Web-{ED749C34-BEB0-9F55-60C6-7BDD96AC041F}" dt="2020-11-06T20:13:05.300" v="263"/>
          <ac:spMkLst>
            <pc:docMk/>
            <pc:sldMk cId="2103536554" sldId="269"/>
            <ac:spMk id="157" creationId="{DBF61EA3-B236-439E-9C0B-340980D56BEE}"/>
          </ac:spMkLst>
        </pc:spChg>
        <pc:spChg chg="add del">
          <ac:chgData name="Catherine Smith" userId="S::catherine.smith@tvc.texas.gov::20f4a473-fdb2-4fae-942c-d5ee4fc452dc" providerId="AD" clId="Web-{ED749C34-BEB0-9F55-60C6-7BDD96AC041F}" dt="2020-11-06T20:13:05.300" v="263"/>
          <ac:spMkLst>
            <pc:docMk/>
            <pc:sldMk cId="2103536554" sldId="269"/>
            <ac:spMk id="161" creationId="{E659831F-0D9A-4C63-9EBB-8435B85A440F}"/>
          </ac:spMkLst>
        </pc:spChg>
        <pc:spChg chg="add del">
          <ac:chgData name="Catherine Smith" userId="S::catherine.smith@tvc.texas.gov::20f4a473-fdb2-4fae-942c-d5ee4fc452dc" providerId="AD" clId="Web-{ED749C34-BEB0-9F55-60C6-7BDD96AC041F}" dt="2020-11-06T20:22:59.401" v="331"/>
          <ac:spMkLst>
            <pc:docMk/>
            <pc:sldMk cId="2103536554" sldId="269"/>
            <ac:spMk id="163" creationId="{D12DDE76-C203-4047-9998-63900085B5E8}"/>
          </ac:spMkLst>
        </pc:spChg>
        <pc:spChg chg="add del">
          <ac:chgData name="Catherine Smith" userId="S::catherine.smith@tvc.texas.gov::20f4a473-fdb2-4fae-942c-d5ee4fc452dc" providerId="AD" clId="Web-{ED749C34-BEB0-9F55-60C6-7BDD96AC041F}" dt="2020-11-06T20:22:59.386" v="330"/>
          <ac:spMkLst>
            <pc:docMk/>
            <pc:sldMk cId="2103536554" sldId="269"/>
            <ac:spMk id="165" creationId="{081EA652-8C6A-4E69-BEB9-170809474553}"/>
          </ac:spMkLst>
        </pc:spChg>
        <pc:spChg chg="add del">
          <ac:chgData name="Catherine Smith" userId="S::catherine.smith@tvc.texas.gov::20f4a473-fdb2-4fae-942c-d5ee4fc452dc" providerId="AD" clId="Web-{ED749C34-BEB0-9F55-60C6-7BDD96AC041F}" dt="2020-11-06T20:22:59.386" v="330"/>
          <ac:spMkLst>
            <pc:docMk/>
            <pc:sldMk cId="2103536554" sldId="269"/>
            <ac:spMk id="166" creationId="{5298780A-33B9-4EA2-8F67-DE68AD62841B}"/>
          </ac:spMkLst>
        </pc:spChg>
        <pc:spChg chg="add del">
          <ac:chgData name="Catherine Smith" userId="S::catherine.smith@tvc.texas.gov::20f4a473-fdb2-4fae-942c-d5ee4fc452dc" providerId="AD" clId="Web-{ED749C34-BEB0-9F55-60C6-7BDD96AC041F}" dt="2020-11-06T20:22:59.386" v="330"/>
          <ac:spMkLst>
            <pc:docMk/>
            <pc:sldMk cId="2103536554" sldId="269"/>
            <ac:spMk id="167" creationId="{7F488E8B-4E1E-4402-8935-D4E6C02615C7}"/>
          </ac:spMkLst>
        </pc:spChg>
        <pc:spChg chg="add del">
          <ac:chgData name="Catherine Smith" userId="S::catherine.smith@tvc.texas.gov::20f4a473-fdb2-4fae-942c-d5ee4fc452dc" providerId="AD" clId="Web-{ED749C34-BEB0-9F55-60C6-7BDD96AC041F}" dt="2020-11-06T20:27:47.921" v="401"/>
          <ac:spMkLst>
            <pc:docMk/>
            <pc:sldMk cId="2103536554" sldId="269"/>
            <ac:spMk id="169" creationId="{081EA652-8C6A-4E69-BEB9-170809474553}"/>
          </ac:spMkLst>
        </pc:spChg>
        <pc:spChg chg="add del">
          <ac:chgData name="Catherine Smith" userId="S::catherine.smith@tvc.texas.gov::20f4a473-fdb2-4fae-942c-d5ee4fc452dc" providerId="AD" clId="Web-{ED749C34-BEB0-9F55-60C6-7BDD96AC041F}" dt="2020-11-06T20:27:47.921" v="401"/>
          <ac:spMkLst>
            <pc:docMk/>
            <pc:sldMk cId="2103536554" sldId="269"/>
            <ac:spMk id="170" creationId="{5298780A-33B9-4EA2-8F67-DE68AD62841B}"/>
          </ac:spMkLst>
        </pc:spChg>
        <pc:spChg chg="add del">
          <ac:chgData name="Catherine Smith" userId="S::catherine.smith@tvc.texas.gov::20f4a473-fdb2-4fae-942c-d5ee4fc452dc" providerId="AD" clId="Web-{ED749C34-BEB0-9F55-60C6-7BDD96AC041F}" dt="2020-11-06T20:27:47.921" v="401"/>
          <ac:spMkLst>
            <pc:docMk/>
            <pc:sldMk cId="2103536554" sldId="269"/>
            <ac:spMk id="171" creationId="{7F488E8B-4E1E-4402-8935-D4E6C02615C7}"/>
          </ac:spMkLst>
        </pc:spChg>
        <pc:spChg chg="add del">
          <ac:chgData name="Catherine Smith" userId="S::catherine.smith@tvc.texas.gov::20f4a473-fdb2-4fae-942c-d5ee4fc452dc" providerId="AD" clId="Web-{ED749C34-BEB0-9F55-60C6-7BDD96AC041F}" dt="2020-11-06T20:27:47.905" v="400"/>
          <ac:spMkLst>
            <pc:docMk/>
            <pc:sldMk cId="2103536554" sldId="269"/>
            <ac:spMk id="173" creationId="{081EA652-8C6A-4E69-BEB9-170809474553}"/>
          </ac:spMkLst>
        </pc:spChg>
        <pc:spChg chg="add del">
          <ac:chgData name="Catherine Smith" userId="S::catherine.smith@tvc.texas.gov::20f4a473-fdb2-4fae-942c-d5ee4fc452dc" providerId="AD" clId="Web-{ED749C34-BEB0-9F55-60C6-7BDD96AC041F}" dt="2020-11-06T20:27:47.905" v="400"/>
          <ac:spMkLst>
            <pc:docMk/>
            <pc:sldMk cId="2103536554" sldId="269"/>
            <ac:spMk id="174" creationId="{F474090D-CD95-4B41-BE3D-6596953D322D}"/>
          </ac:spMkLst>
        </pc:spChg>
        <pc:spChg chg="add del">
          <ac:chgData name="Catherine Smith" userId="S::catherine.smith@tvc.texas.gov::20f4a473-fdb2-4fae-942c-d5ee4fc452dc" providerId="AD" clId="Web-{ED749C34-BEB0-9F55-60C6-7BDD96AC041F}" dt="2020-11-06T20:27:47.905" v="400"/>
          <ac:spMkLst>
            <pc:docMk/>
            <pc:sldMk cId="2103536554" sldId="269"/>
            <ac:spMk id="175" creationId="{5298780A-33B9-4EA2-8F67-DE68AD62841B}"/>
          </ac:spMkLst>
        </pc:spChg>
        <pc:spChg chg="add del">
          <ac:chgData name="Catherine Smith" userId="S::catherine.smith@tvc.texas.gov::20f4a473-fdb2-4fae-942c-d5ee4fc452dc" providerId="AD" clId="Web-{ED749C34-BEB0-9F55-60C6-7BDD96AC041F}" dt="2020-11-06T20:27:47.905" v="400"/>
          <ac:spMkLst>
            <pc:docMk/>
            <pc:sldMk cId="2103536554" sldId="269"/>
            <ac:spMk id="176" creationId="{B8F3E811-B104-4DFF-951A-008C860FF1D2}"/>
          </ac:spMkLst>
        </pc:spChg>
        <pc:spChg chg="add del">
          <ac:chgData name="Catherine Smith" userId="S::catherine.smith@tvc.texas.gov::20f4a473-fdb2-4fae-942c-d5ee4fc452dc" providerId="AD" clId="Web-{ED749C34-BEB0-9F55-60C6-7BDD96AC041F}" dt="2020-11-06T20:51:17.986" v="532"/>
          <ac:spMkLst>
            <pc:docMk/>
            <pc:sldMk cId="2103536554" sldId="269"/>
            <ac:spMk id="177" creationId="{7CB4857B-ED7C-444D-9F04-2F885114A1C2}"/>
          </ac:spMkLst>
        </pc:spChg>
        <pc:spChg chg="add del">
          <ac:chgData name="Catherine Smith" userId="S::catherine.smith@tvc.texas.gov::20f4a473-fdb2-4fae-942c-d5ee4fc452dc" providerId="AD" clId="Web-{ED749C34-BEB0-9F55-60C6-7BDD96AC041F}" dt="2020-11-06T20:51:17.986" v="532"/>
          <ac:spMkLst>
            <pc:docMk/>
            <pc:sldMk cId="2103536554" sldId="269"/>
            <ac:spMk id="178" creationId="{D18046FB-44EA-4FD8-A585-EA09A319B2D0}"/>
          </ac:spMkLst>
        </pc:spChg>
        <pc:spChg chg="add del">
          <ac:chgData name="Catherine Smith" userId="S::catherine.smith@tvc.texas.gov::20f4a473-fdb2-4fae-942c-d5ee4fc452dc" providerId="AD" clId="Web-{ED749C34-BEB0-9F55-60C6-7BDD96AC041F}" dt="2020-11-06T20:51:17.986" v="532"/>
          <ac:spMkLst>
            <pc:docMk/>
            <pc:sldMk cId="2103536554" sldId="269"/>
            <ac:spMk id="179" creationId="{479F5F2B-8B58-4140-AE6A-51F6C67B18D9}"/>
          </ac:spMkLst>
        </pc:spChg>
        <pc:spChg chg="add del">
          <ac:chgData name="Catherine Smith" userId="S::catherine.smith@tvc.texas.gov::20f4a473-fdb2-4fae-942c-d5ee4fc452dc" providerId="AD" clId="Web-{ED749C34-BEB0-9F55-60C6-7BDD96AC041F}" dt="2020-11-06T20:51:17.971" v="531"/>
          <ac:spMkLst>
            <pc:docMk/>
            <pc:sldMk cId="2103536554" sldId="269"/>
            <ac:spMk id="181" creationId="{87A57295-2710-4920-B99A-4D1FA03A62BD}"/>
          </ac:spMkLst>
        </pc:spChg>
        <pc:spChg chg="add del">
          <ac:chgData name="Catherine Smith" userId="S::catherine.smith@tvc.texas.gov::20f4a473-fdb2-4fae-942c-d5ee4fc452dc" providerId="AD" clId="Web-{ED749C34-BEB0-9F55-60C6-7BDD96AC041F}" dt="2020-11-06T20:51:17.971" v="531"/>
          <ac:spMkLst>
            <pc:docMk/>
            <pc:sldMk cId="2103536554" sldId="269"/>
            <ac:spMk id="182" creationId="{78067929-4D33-4306-9E2F-67C49CDDB5DE}"/>
          </ac:spMkLst>
        </pc:spChg>
        <pc:spChg chg="add">
          <ac:chgData name="Catherine Smith" userId="S::catherine.smith@tvc.texas.gov::20f4a473-fdb2-4fae-942c-d5ee4fc452dc" providerId="AD" clId="Web-{ED749C34-BEB0-9F55-60C6-7BDD96AC041F}" dt="2020-11-06T20:51:17.986" v="532"/>
          <ac:spMkLst>
            <pc:docMk/>
            <pc:sldMk cId="2103536554" sldId="269"/>
            <ac:spMk id="184" creationId="{081EA652-8C6A-4E69-BEB9-170809474553}"/>
          </ac:spMkLst>
        </pc:spChg>
        <pc:spChg chg="add">
          <ac:chgData name="Catherine Smith" userId="S::catherine.smith@tvc.texas.gov::20f4a473-fdb2-4fae-942c-d5ee4fc452dc" providerId="AD" clId="Web-{ED749C34-BEB0-9F55-60C6-7BDD96AC041F}" dt="2020-11-06T20:51:17.986" v="532"/>
          <ac:spMkLst>
            <pc:docMk/>
            <pc:sldMk cId="2103536554" sldId="269"/>
            <ac:spMk id="185" creationId="{5298780A-33B9-4EA2-8F67-DE68AD62841B}"/>
          </ac:spMkLst>
        </pc:spChg>
        <pc:spChg chg="add">
          <ac:chgData name="Catherine Smith" userId="S::catherine.smith@tvc.texas.gov::20f4a473-fdb2-4fae-942c-d5ee4fc452dc" providerId="AD" clId="Web-{ED749C34-BEB0-9F55-60C6-7BDD96AC041F}" dt="2020-11-06T20:51:17.986" v="532"/>
          <ac:spMkLst>
            <pc:docMk/>
            <pc:sldMk cId="2103536554" sldId="269"/>
            <ac:spMk id="186" creationId="{7F488E8B-4E1E-4402-8935-D4E6C02615C7}"/>
          </ac:spMkLst>
        </pc:spChg>
        <pc:grpChg chg="add del">
          <ac:chgData name="Catherine Smith" userId="S::catherine.smith@tvc.texas.gov::20f4a473-fdb2-4fae-942c-d5ee4fc452dc" providerId="AD" clId="Web-{ED749C34-BEB0-9F55-60C6-7BDD96AC041F}" dt="2020-11-06T20:13:05.300" v="263"/>
          <ac:grpSpMkLst>
            <pc:docMk/>
            <pc:sldMk cId="2103536554" sldId="269"/>
            <ac:grpSpMk id="158" creationId="{28FAF094-D087-493F-8DF9-A486C2D6BBAA}"/>
          </ac:grpSpMkLst>
        </pc:grpChg>
        <pc:cxnChg chg="add del">
          <ac:chgData name="Catherine Smith" userId="S::catherine.smith@tvc.texas.gov::20f4a473-fdb2-4fae-942c-d5ee4fc452dc" providerId="AD" clId="Web-{ED749C34-BEB0-9F55-60C6-7BDD96AC041F}" dt="2020-11-06T20:22:59.386" v="330"/>
          <ac:cxnSpMkLst>
            <pc:docMk/>
            <pc:sldMk cId="2103536554" sldId="269"/>
            <ac:cxnSpMk id="168" creationId="{23AAC9B5-8015-485C-ACF9-A750390E9A56}"/>
          </ac:cxnSpMkLst>
        </pc:cxnChg>
        <pc:cxnChg chg="add del">
          <ac:chgData name="Catherine Smith" userId="S::catherine.smith@tvc.texas.gov::20f4a473-fdb2-4fae-942c-d5ee4fc452dc" providerId="AD" clId="Web-{ED749C34-BEB0-9F55-60C6-7BDD96AC041F}" dt="2020-11-06T20:51:17.971" v="531"/>
          <ac:cxnSpMkLst>
            <pc:docMk/>
            <pc:sldMk cId="2103536554" sldId="269"/>
            <ac:cxnSpMk id="183" creationId="{2D72A2C9-F3CA-4216-8BAD-FA4C970C3C4E}"/>
          </ac:cxnSpMkLst>
        </pc:cxnChg>
      </pc:sldChg>
      <pc:sldChg chg="del">
        <pc:chgData name="Catherine Smith" userId="S::catherine.smith@tvc.texas.gov::20f4a473-fdb2-4fae-942c-d5ee4fc452dc" providerId="AD" clId="Web-{ED749C34-BEB0-9F55-60C6-7BDD96AC041F}" dt="2020-11-06T20:28:39.078" v="402"/>
        <pc:sldMkLst>
          <pc:docMk/>
          <pc:sldMk cId="2981546753" sldId="272"/>
        </pc:sldMkLst>
      </pc:sldChg>
      <pc:sldChg chg="addSp delSp modSp">
        <pc:chgData name="Catherine Smith" userId="S::catherine.smith@tvc.texas.gov::20f4a473-fdb2-4fae-942c-d5ee4fc452dc" providerId="AD" clId="Web-{ED749C34-BEB0-9F55-60C6-7BDD96AC041F}" dt="2020-11-06T20:56:48.069" v="538"/>
        <pc:sldMkLst>
          <pc:docMk/>
          <pc:sldMk cId="1579979404" sldId="274"/>
        </pc:sldMkLst>
        <pc:spChg chg="mod">
          <ac:chgData name="Catherine Smith" userId="S::catherine.smith@tvc.texas.gov::20f4a473-fdb2-4fae-942c-d5ee4fc452dc" providerId="AD" clId="Web-{ED749C34-BEB0-9F55-60C6-7BDD96AC041F}" dt="2020-11-06T20:56:48.069" v="538"/>
          <ac:spMkLst>
            <pc:docMk/>
            <pc:sldMk cId="1579979404" sldId="274"/>
            <ac:spMk id="2" creationId="{11B7333B-FC2F-444A-8CCC-63FC48A3AAB2}"/>
          </ac:spMkLst>
        </pc:spChg>
        <pc:spChg chg="add del">
          <ac:chgData name="Catherine Smith" userId="S::catherine.smith@tvc.texas.gov::20f4a473-fdb2-4fae-942c-d5ee4fc452dc" providerId="AD" clId="Web-{ED749C34-BEB0-9F55-60C6-7BDD96AC041F}" dt="2020-11-06T20:56:48.069" v="538"/>
          <ac:spMkLst>
            <pc:docMk/>
            <pc:sldMk cId="1579979404" sldId="274"/>
            <ac:spMk id="183" creationId="{5341D4B7-8A53-4C37-8E33-372EAB577639}"/>
          </ac:spMkLst>
        </pc:spChg>
        <pc:spChg chg="add del">
          <ac:chgData name="Catherine Smith" userId="S::catherine.smith@tvc.texas.gov::20f4a473-fdb2-4fae-942c-d5ee4fc452dc" providerId="AD" clId="Web-{ED749C34-BEB0-9F55-60C6-7BDD96AC041F}" dt="2020-11-06T20:56:48.069" v="538"/>
          <ac:spMkLst>
            <pc:docMk/>
            <pc:sldMk cId="1579979404" sldId="274"/>
            <ac:spMk id="184" creationId="{B630B15B-CFE8-4FE5-8F6E-666207C9457F}"/>
          </ac:spMkLst>
        </pc:spChg>
        <pc:spChg chg="add del">
          <ac:chgData name="Catherine Smith" userId="S::catherine.smith@tvc.texas.gov::20f4a473-fdb2-4fae-942c-d5ee4fc452dc" providerId="AD" clId="Web-{ED749C34-BEB0-9F55-60C6-7BDD96AC041F}" dt="2020-11-06T20:56:48.069" v="538"/>
          <ac:spMkLst>
            <pc:docMk/>
            <pc:sldMk cId="1579979404" sldId="274"/>
            <ac:spMk id="185" creationId="{2B51AAA3-DDFE-48DE-AF38-BE32846EC4E1}"/>
          </ac:spMkLst>
        </pc:spChg>
        <pc:spChg chg="add del">
          <ac:chgData name="Catherine Smith" userId="S::catherine.smith@tvc.texas.gov::20f4a473-fdb2-4fae-942c-d5ee4fc452dc" providerId="AD" clId="Web-{ED749C34-BEB0-9F55-60C6-7BDD96AC041F}" dt="2020-11-06T20:55:42.412" v="535"/>
          <ac:spMkLst>
            <pc:docMk/>
            <pc:sldMk cId="1579979404" sldId="274"/>
            <ac:spMk id="187" creationId="{043017B7-DB56-477D-A4AE-8EC1B3C99C78}"/>
          </ac:spMkLst>
        </pc:spChg>
        <pc:spChg chg="add del">
          <ac:chgData name="Catherine Smith" userId="S::catherine.smith@tvc.texas.gov::20f4a473-fdb2-4fae-942c-d5ee4fc452dc" providerId="AD" clId="Web-{ED749C34-BEB0-9F55-60C6-7BDD96AC041F}" dt="2020-11-06T20:56:48.053" v="537"/>
          <ac:spMkLst>
            <pc:docMk/>
            <pc:sldMk cId="1579979404" sldId="274"/>
            <ac:spMk id="188" creationId="{B9D7E975-9161-4F2D-AC53-69E1912F6B5D}"/>
          </ac:spMkLst>
        </pc:spChg>
        <pc:spChg chg="add del">
          <ac:chgData name="Catherine Smith" userId="S::catherine.smith@tvc.texas.gov::20f4a473-fdb2-4fae-942c-d5ee4fc452dc" providerId="AD" clId="Web-{ED749C34-BEB0-9F55-60C6-7BDD96AC041F}" dt="2020-11-06T20:56:48.053" v="537"/>
          <ac:spMkLst>
            <pc:docMk/>
            <pc:sldMk cId="1579979404" sldId="274"/>
            <ac:spMk id="189" creationId="{827DC2C4-B485-428A-BF4A-472D2967F47F}"/>
          </ac:spMkLst>
        </pc:spChg>
        <pc:spChg chg="add">
          <ac:chgData name="Catherine Smith" userId="S::catherine.smith@tvc.texas.gov::20f4a473-fdb2-4fae-942c-d5ee4fc452dc" providerId="AD" clId="Web-{ED749C34-BEB0-9F55-60C6-7BDD96AC041F}" dt="2020-11-06T20:56:48.069" v="538"/>
          <ac:spMkLst>
            <pc:docMk/>
            <pc:sldMk cId="1579979404" sldId="274"/>
            <ac:spMk id="190" creationId="{62542EEC-4F7C-4AE2-933E-EAC8EB3FA378}"/>
          </ac:spMkLst>
        </pc:spChg>
        <pc:spChg chg="add">
          <ac:chgData name="Catherine Smith" userId="S::catherine.smith@tvc.texas.gov::20f4a473-fdb2-4fae-942c-d5ee4fc452dc" providerId="AD" clId="Web-{ED749C34-BEB0-9F55-60C6-7BDD96AC041F}" dt="2020-11-06T20:56:48.069" v="538"/>
          <ac:spMkLst>
            <pc:docMk/>
            <pc:sldMk cId="1579979404" sldId="274"/>
            <ac:spMk id="192" creationId="{B81933D1-5615-42C7-9C0B-4EB7105CCE2D}"/>
          </ac:spMkLst>
        </pc:spChg>
        <pc:spChg chg="add del">
          <ac:chgData name="Catherine Smith" userId="S::catherine.smith@tvc.texas.gov::20f4a473-fdb2-4fae-942c-d5ee4fc452dc" providerId="AD" clId="Web-{ED749C34-BEB0-9F55-60C6-7BDD96AC041F}" dt="2020-11-06T20:56:48.053" v="537"/>
          <ac:spMkLst>
            <pc:docMk/>
            <pc:sldMk cId="1579979404" sldId="274"/>
            <ac:spMk id="193" creationId="{463E6235-1649-4B47-9862-4026FC473B6F}"/>
          </ac:spMkLst>
        </pc:spChg>
        <pc:spChg chg="add">
          <ac:chgData name="Catherine Smith" userId="S::catherine.smith@tvc.texas.gov::20f4a473-fdb2-4fae-942c-d5ee4fc452dc" providerId="AD" clId="Web-{ED749C34-BEB0-9F55-60C6-7BDD96AC041F}" dt="2020-11-06T20:56:48.069" v="538"/>
          <ac:spMkLst>
            <pc:docMk/>
            <pc:sldMk cId="1579979404" sldId="274"/>
            <ac:spMk id="194" creationId="{19C9EAEA-39D0-4B0E-A0EB-51E7B26740B1}"/>
          </ac:spMkLst>
        </pc:spChg>
        <pc:spChg chg="add del">
          <ac:chgData name="Catherine Smith" userId="S::catherine.smith@tvc.texas.gov::20f4a473-fdb2-4fae-942c-d5ee4fc452dc" providerId="AD" clId="Web-{ED749C34-BEB0-9F55-60C6-7BDD96AC041F}" dt="2020-11-06T20:55:42.412" v="535"/>
          <ac:spMkLst>
            <pc:docMk/>
            <pc:sldMk cId="1579979404" sldId="274"/>
            <ac:spMk id="195" creationId="{04357C93-F0CB-4A1C-8F77-4E9063789819}"/>
          </ac:spMkLst>
        </pc:spChg>
        <pc:grpChg chg="add del">
          <ac:chgData name="Catherine Smith" userId="S::catherine.smith@tvc.texas.gov::20f4a473-fdb2-4fae-942c-d5ee4fc452dc" providerId="AD" clId="Web-{ED749C34-BEB0-9F55-60C6-7BDD96AC041F}" dt="2020-11-06T20:55:42.412" v="535"/>
          <ac:grpSpMkLst>
            <pc:docMk/>
            <pc:sldMk cId="1579979404" sldId="274"/>
            <ac:grpSpMk id="191" creationId="{3AF6A671-C637-4547-85F4-51B6D1881399}"/>
          </ac:grpSpMkLst>
        </pc:grpChg>
        <pc:grpChg chg="add">
          <ac:chgData name="Catherine Smith" userId="S::catherine.smith@tvc.texas.gov::20f4a473-fdb2-4fae-942c-d5ee4fc452dc" providerId="AD" clId="Web-{ED749C34-BEB0-9F55-60C6-7BDD96AC041F}" dt="2020-11-06T20:56:48.069" v="538"/>
          <ac:grpSpMkLst>
            <pc:docMk/>
            <pc:sldMk cId="1579979404" sldId="274"/>
            <ac:grpSpMk id="199" creationId="{032D8612-31EB-44CF-A1D0-14FD4C705424}"/>
          </ac:grpSpMkLst>
        </pc:grpChg>
        <pc:picChg chg="mod">
          <ac:chgData name="Catherine Smith" userId="S::catherine.smith@tvc.texas.gov::20f4a473-fdb2-4fae-942c-d5ee4fc452dc" providerId="AD" clId="Web-{ED749C34-BEB0-9F55-60C6-7BDD96AC041F}" dt="2020-11-06T20:56:48.069" v="538"/>
          <ac:picMkLst>
            <pc:docMk/>
            <pc:sldMk cId="1579979404" sldId="274"/>
            <ac:picMk id="4" creationId="{FEC32990-5DC5-4618-A62B-777F0BAE4005}"/>
          </ac:picMkLst>
        </pc:picChg>
      </pc:sldChg>
      <pc:sldChg chg="addSp delSp modSp mod setBg setClrOvrMap">
        <pc:chgData name="Catherine Smith" userId="S::catherine.smith@tvc.texas.gov::20f4a473-fdb2-4fae-942c-d5ee4fc452dc" providerId="AD" clId="Web-{ED749C34-BEB0-9F55-60C6-7BDD96AC041F}" dt="2020-11-06T20:37:08.413" v="450"/>
        <pc:sldMkLst>
          <pc:docMk/>
          <pc:sldMk cId="1261260502" sldId="292"/>
        </pc:sldMkLst>
        <pc:spChg chg="mod ord">
          <ac:chgData name="Catherine Smith" userId="S::catherine.smith@tvc.texas.gov::20f4a473-fdb2-4fae-942c-d5ee4fc452dc" providerId="AD" clId="Web-{ED749C34-BEB0-9F55-60C6-7BDD96AC041F}" dt="2020-11-06T20:37:08.413" v="450"/>
          <ac:spMkLst>
            <pc:docMk/>
            <pc:sldMk cId="1261260502" sldId="292"/>
            <ac:spMk id="2" creationId="{44C8B5ED-1B24-469A-8CC5-08FEF1D3B0EB}"/>
          </ac:spMkLst>
        </pc:spChg>
        <pc:spChg chg="add del">
          <ac:chgData name="Catherine Smith" userId="S::catherine.smith@tvc.texas.gov::20f4a473-fdb2-4fae-942c-d5ee4fc452dc" providerId="AD" clId="Web-{ED749C34-BEB0-9F55-60C6-7BDD96AC041F}" dt="2020-11-06T20:36:36.693" v="446"/>
          <ac:spMkLst>
            <pc:docMk/>
            <pc:sldMk cId="1261260502" sldId="292"/>
            <ac:spMk id="42" creationId="{1707FC24-6981-43D9-B525-C7832BA22463}"/>
          </ac:spMkLst>
        </pc:spChg>
        <pc:spChg chg="add del">
          <ac:chgData name="Catherine Smith" userId="S::catherine.smith@tvc.texas.gov::20f4a473-fdb2-4fae-942c-d5ee4fc452dc" providerId="AD" clId="Web-{ED749C34-BEB0-9F55-60C6-7BDD96AC041F}" dt="2020-11-06T20:36:36.662" v="445"/>
          <ac:spMkLst>
            <pc:docMk/>
            <pc:sldMk cId="1261260502" sldId="292"/>
            <ac:spMk id="44" creationId="{D07C169F-6B2B-4256-B7A9-59411EBE6386}"/>
          </ac:spMkLst>
        </pc:spChg>
        <pc:spChg chg="add del">
          <ac:chgData name="Catherine Smith" userId="S::catherine.smith@tvc.texas.gov::20f4a473-fdb2-4fae-942c-d5ee4fc452dc" providerId="AD" clId="Web-{ED749C34-BEB0-9F55-60C6-7BDD96AC041F}" dt="2020-11-06T20:37:00.288" v="447"/>
          <ac:spMkLst>
            <pc:docMk/>
            <pc:sldMk cId="1261260502" sldId="292"/>
            <ac:spMk id="45" creationId="{E927DA7C-E8BD-49E2-B2F4-3A176168D13F}"/>
          </ac:spMkLst>
        </pc:spChg>
        <pc:spChg chg="add del">
          <ac:chgData name="Catherine Smith" userId="S::catherine.smith@tvc.texas.gov::20f4a473-fdb2-4fae-942c-d5ee4fc452dc" providerId="AD" clId="Web-{ED749C34-BEB0-9F55-60C6-7BDD96AC041F}" dt="2020-11-06T20:37:08.413" v="450"/>
          <ac:spMkLst>
            <pc:docMk/>
            <pc:sldMk cId="1261260502" sldId="292"/>
            <ac:spMk id="47" creationId="{07977D39-626F-40D7-B00F-16E02602DD5A}"/>
          </ac:spMkLst>
        </pc:spChg>
        <pc:spChg chg="add del">
          <ac:chgData name="Catherine Smith" userId="S::catherine.smith@tvc.texas.gov::20f4a473-fdb2-4fae-942c-d5ee4fc452dc" providerId="AD" clId="Web-{ED749C34-BEB0-9F55-60C6-7BDD96AC041F}" dt="2020-11-06T20:37:08.413" v="450"/>
          <ac:spMkLst>
            <pc:docMk/>
            <pc:sldMk cId="1261260502" sldId="292"/>
            <ac:spMk id="48" creationId="{B905CDE4-B751-4B3E-B625-6E59F8903414}"/>
          </ac:spMkLst>
        </pc:spChg>
        <pc:spChg chg="add del">
          <ac:chgData name="Catherine Smith" userId="S::catherine.smith@tvc.texas.gov::20f4a473-fdb2-4fae-942c-d5ee4fc452dc" providerId="AD" clId="Web-{ED749C34-BEB0-9F55-60C6-7BDD96AC041F}" dt="2020-11-06T20:36:36.662" v="445"/>
          <ac:spMkLst>
            <pc:docMk/>
            <pc:sldMk cId="1261260502" sldId="292"/>
            <ac:spMk id="49" creationId="{07977D39-626F-40D7-B00F-16E02602DD5A}"/>
          </ac:spMkLst>
        </pc:spChg>
        <pc:spChg chg="add del">
          <ac:chgData name="Catherine Smith" userId="S::catherine.smith@tvc.texas.gov::20f4a473-fdb2-4fae-942c-d5ee4fc452dc" providerId="AD" clId="Web-{ED749C34-BEB0-9F55-60C6-7BDD96AC041F}" dt="2020-11-06T20:37:08.413" v="450"/>
          <ac:spMkLst>
            <pc:docMk/>
            <pc:sldMk cId="1261260502" sldId="292"/>
            <ac:spMk id="50" creationId="{08108C16-F4C0-44AA-999D-17BD39219B24}"/>
          </ac:spMkLst>
        </pc:spChg>
        <pc:spChg chg="add del">
          <ac:chgData name="Catherine Smith" userId="S::catherine.smith@tvc.texas.gov::20f4a473-fdb2-4fae-942c-d5ee4fc452dc" providerId="AD" clId="Web-{ED749C34-BEB0-9F55-60C6-7BDD96AC041F}" dt="2020-11-06T20:36:36.662" v="445"/>
          <ac:spMkLst>
            <pc:docMk/>
            <pc:sldMk cId="1261260502" sldId="292"/>
            <ac:spMk id="51" creationId="{B905CDE4-B751-4B3E-B625-6E59F8903414}"/>
          </ac:spMkLst>
        </pc:spChg>
        <pc:spChg chg="add del">
          <ac:chgData name="Catherine Smith" userId="S::catherine.smith@tvc.texas.gov::20f4a473-fdb2-4fae-942c-d5ee4fc452dc" providerId="AD" clId="Web-{ED749C34-BEB0-9F55-60C6-7BDD96AC041F}" dt="2020-11-06T20:37:08.413" v="450"/>
          <ac:spMkLst>
            <pc:docMk/>
            <pc:sldMk cId="1261260502" sldId="292"/>
            <ac:spMk id="52" creationId="{CDC29AC1-2821-4FCC-B597-88DAF39C36FE}"/>
          </ac:spMkLst>
        </pc:spChg>
        <pc:spChg chg="add del">
          <ac:chgData name="Catherine Smith" userId="S::catherine.smith@tvc.texas.gov::20f4a473-fdb2-4fae-942c-d5ee4fc452dc" providerId="AD" clId="Web-{ED749C34-BEB0-9F55-60C6-7BDD96AC041F}" dt="2020-11-06T20:36:36.662" v="445"/>
          <ac:spMkLst>
            <pc:docMk/>
            <pc:sldMk cId="1261260502" sldId="292"/>
            <ac:spMk id="53" creationId="{08108C16-F4C0-44AA-999D-17BD39219B24}"/>
          </ac:spMkLst>
        </pc:spChg>
        <pc:spChg chg="add del">
          <ac:chgData name="Catherine Smith" userId="S::catherine.smith@tvc.texas.gov::20f4a473-fdb2-4fae-942c-d5ee4fc452dc" providerId="AD" clId="Web-{ED749C34-BEB0-9F55-60C6-7BDD96AC041F}" dt="2020-11-06T20:37:08.413" v="450"/>
          <ac:spMkLst>
            <pc:docMk/>
            <pc:sldMk cId="1261260502" sldId="292"/>
            <ac:spMk id="54" creationId="{C8F10CB3-3B5E-4C7A-98CF-B87454DDFA39}"/>
          </ac:spMkLst>
        </pc:spChg>
        <pc:spChg chg="add del">
          <ac:chgData name="Catherine Smith" userId="S::catherine.smith@tvc.texas.gov::20f4a473-fdb2-4fae-942c-d5ee4fc452dc" providerId="AD" clId="Web-{ED749C34-BEB0-9F55-60C6-7BDD96AC041F}" dt="2020-11-06T20:36:36.662" v="445"/>
          <ac:spMkLst>
            <pc:docMk/>
            <pc:sldMk cId="1261260502" sldId="292"/>
            <ac:spMk id="55" creationId="{CDC29AC1-2821-4FCC-B597-88DAF39C36FE}"/>
          </ac:spMkLst>
        </pc:spChg>
        <pc:spChg chg="add">
          <ac:chgData name="Catherine Smith" userId="S::catherine.smith@tvc.texas.gov::20f4a473-fdb2-4fae-942c-d5ee4fc452dc" providerId="AD" clId="Web-{ED749C34-BEB0-9F55-60C6-7BDD96AC041F}" dt="2020-11-06T20:37:08.413" v="450"/>
          <ac:spMkLst>
            <pc:docMk/>
            <pc:sldMk cId="1261260502" sldId="292"/>
            <ac:spMk id="56" creationId="{F6E384F5-137A-40B1-97F0-694CC6ECD59C}"/>
          </ac:spMkLst>
        </pc:spChg>
        <pc:spChg chg="add del">
          <ac:chgData name="Catherine Smith" userId="S::catherine.smith@tvc.texas.gov::20f4a473-fdb2-4fae-942c-d5ee4fc452dc" providerId="AD" clId="Web-{ED749C34-BEB0-9F55-60C6-7BDD96AC041F}" dt="2020-11-06T20:36:36.662" v="445"/>
          <ac:spMkLst>
            <pc:docMk/>
            <pc:sldMk cId="1261260502" sldId="292"/>
            <ac:spMk id="57" creationId="{C8F10CB3-3B5E-4C7A-98CF-B87454DDFA39}"/>
          </ac:spMkLst>
        </pc:spChg>
        <pc:spChg chg="add">
          <ac:chgData name="Catherine Smith" userId="S::catherine.smith@tvc.texas.gov::20f4a473-fdb2-4fae-942c-d5ee4fc452dc" providerId="AD" clId="Web-{ED749C34-BEB0-9F55-60C6-7BDD96AC041F}" dt="2020-11-06T20:37:08.413" v="450"/>
          <ac:spMkLst>
            <pc:docMk/>
            <pc:sldMk cId="1261260502" sldId="292"/>
            <ac:spMk id="58" creationId="{9DBC4630-03DA-474F-BBCB-BA3AE6B317A4}"/>
          </ac:spMkLst>
        </pc:spChg>
        <pc:spChg chg="add del">
          <ac:chgData name="Catherine Smith" userId="S::catherine.smith@tvc.texas.gov::20f4a473-fdb2-4fae-942c-d5ee4fc452dc" providerId="AD" clId="Web-{ED749C34-BEB0-9F55-60C6-7BDD96AC041F}" dt="2020-11-06T20:37:08.397" v="449"/>
          <ac:spMkLst>
            <pc:docMk/>
            <pc:sldMk cId="1261260502" sldId="292"/>
            <ac:spMk id="59" creationId="{928F64C6-FE22-4FC1-A763-DFCC514811BD}"/>
          </ac:spMkLst>
        </pc:spChg>
        <pc:spChg chg="add">
          <ac:chgData name="Catherine Smith" userId="S::catherine.smith@tvc.texas.gov::20f4a473-fdb2-4fae-942c-d5ee4fc452dc" providerId="AD" clId="Web-{ED749C34-BEB0-9F55-60C6-7BDD96AC041F}" dt="2020-11-06T20:37:08.413" v="450"/>
          <ac:spMkLst>
            <pc:docMk/>
            <pc:sldMk cId="1261260502" sldId="292"/>
            <ac:spMk id="63" creationId="{78418A25-6EAC-4140-BFE6-284E1925B5EE}"/>
          </ac:spMkLst>
        </pc:spChg>
        <pc:spChg chg="add">
          <ac:chgData name="Catherine Smith" userId="S::catherine.smith@tvc.texas.gov::20f4a473-fdb2-4fae-942c-d5ee4fc452dc" providerId="AD" clId="Web-{ED749C34-BEB0-9F55-60C6-7BDD96AC041F}" dt="2020-11-06T20:37:08.413" v="450"/>
          <ac:spMkLst>
            <pc:docMk/>
            <pc:sldMk cId="1261260502" sldId="292"/>
            <ac:spMk id="65" creationId="{6B9D64DB-4D5C-4A91-B45F-F301E3174F9F}"/>
          </ac:spMkLst>
        </pc:spChg>
        <pc:spChg chg="add">
          <ac:chgData name="Catherine Smith" userId="S::catherine.smith@tvc.texas.gov::20f4a473-fdb2-4fae-942c-d5ee4fc452dc" providerId="AD" clId="Web-{ED749C34-BEB0-9F55-60C6-7BDD96AC041F}" dt="2020-11-06T20:37:08.413" v="450"/>
          <ac:spMkLst>
            <pc:docMk/>
            <pc:sldMk cId="1261260502" sldId="292"/>
            <ac:spMk id="67" creationId="{CB14CE1B-4BC5-4EF2-BE3D-05E4F580B3DB}"/>
          </ac:spMkLst>
        </pc:spChg>
        <pc:picChg chg="mod ord">
          <ac:chgData name="Catherine Smith" userId="S::catherine.smith@tvc.texas.gov::20f4a473-fdb2-4fae-942c-d5ee4fc452dc" providerId="AD" clId="Web-{ED749C34-BEB0-9F55-60C6-7BDD96AC041F}" dt="2020-11-06T20:37:08.413" v="450"/>
          <ac:picMkLst>
            <pc:docMk/>
            <pc:sldMk cId="1261260502" sldId="292"/>
            <ac:picMk id="4" creationId="{F6ABB4DD-11E8-4199-A0A7-E24151824CA4}"/>
          </ac:picMkLst>
        </pc:picChg>
        <pc:picChg chg="del mod">
          <ac:chgData name="Catherine Smith" userId="S::catherine.smith@tvc.texas.gov::20f4a473-fdb2-4fae-942c-d5ee4fc452dc" providerId="AD" clId="Web-{ED749C34-BEB0-9F55-60C6-7BDD96AC041F}" dt="2020-11-06T20:36:17.256" v="443"/>
          <ac:picMkLst>
            <pc:docMk/>
            <pc:sldMk cId="1261260502" sldId="292"/>
            <ac:picMk id="6" creationId="{8B8A807D-1BF0-4B58-925E-5B1D8DEB1677}"/>
          </ac:picMkLst>
        </pc:picChg>
        <pc:picChg chg="mod ord">
          <ac:chgData name="Catherine Smith" userId="S::catherine.smith@tvc.texas.gov::20f4a473-fdb2-4fae-942c-d5ee4fc452dc" providerId="AD" clId="Web-{ED749C34-BEB0-9F55-60C6-7BDD96AC041F}" dt="2020-11-06T20:37:08.413" v="450"/>
          <ac:picMkLst>
            <pc:docMk/>
            <pc:sldMk cId="1261260502" sldId="292"/>
            <ac:picMk id="9" creationId="{0719F894-E194-42D6-9701-A6B729D252BF}"/>
          </ac:picMkLst>
        </pc:picChg>
        <pc:picChg chg="del mod">
          <ac:chgData name="Catherine Smith" userId="S::catherine.smith@tvc.texas.gov::20f4a473-fdb2-4fae-942c-d5ee4fc452dc" providerId="AD" clId="Web-{ED749C34-BEB0-9F55-60C6-7BDD96AC041F}" dt="2020-11-06T20:34:41.551" v="441"/>
          <ac:picMkLst>
            <pc:docMk/>
            <pc:sldMk cId="1261260502" sldId="292"/>
            <ac:picMk id="10" creationId="{F1280D05-85F4-4D22-A78D-7CBDE18E821A}"/>
          </ac:picMkLst>
        </pc:picChg>
        <pc:picChg chg="mod ord">
          <ac:chgData name="Catherine Smith" userId="S::catherine.smith@tvc.texas.gov::20f4a473-fdb2-4fae-942c-d5ee4fc452dc" providerId="AD" clId="Web-{ED749C34-BEB0-9F55-60C6-7BDD96AC041F}" dt="2020-11-06T20:37:08.413" v="450"/>
          <ac:picMkLst>
            <pc:docMk/>
            <pc:sldMk cId="1261260502" sldId="292"/>
            <ac:picMk id="11" creationId="{B4608842-3AC2-4A19-A435-4E0C89E98888}"/>
          </ac:picMkLst>
        </pc:picChg>
        <pc:picChg chg="mod ord">
          <ac:chgData name="Catherine Smith" userId="S::catherine.smith@tvc.texas.gov::20f4a473-fdb2-4fae-942c-d5ee4fc452dc" providerId="AD" clId="Web-{ED749C34-BEB0-9F55-60C6-7BDD96AC041F}" dt="2020-11-06T20:37:08.413" v="450"/>
          <ac:picMkLst>
            <pc:docMk/>
            <pc:sldMk cId="1261260502" sldId="292"/>
            <ac:picMk id="25" creationId="{53C6351D-5B72-47B4-9F6C-FD9A71B45E2F}"/>
          </ac:picMkLst>
        </pc:picChg>
        <pc:picChg chg="del mod">
          <ac:chgData name="Catherine Smith" userId="S::catherine.smith@tvc.texas.gov::20f4a473-fdb2-4fae-942c-d5ee4fc452dc" providerId="AD" clId="Web-{ED749C34-BEB0-9F55-60C6-7BDD96AC041F}" dt="2020-11-06T20:36:12.896" v="442"/>
          <ac:picMkLst>
            <pc:docMk/>
            <pc:sldMk cId="1261260502" sldId="292"/>
            <ac:picMk id="36" creationId="{509CBB65-5345-4401-B890-4D63F104A9FE}"/>
          </ac:picMkLst>
        </pc:picChg>
        <pc:picChg chg="mod ord">
          <ac:chgData name="Catherine Smith" userId="S::catherine.smith@tvc.texas.gov::20f4a473-fdb2-4fae-942c-d5ee4fc452dc" providerId="AD" clId="Web-{ED749C34-BEB0-9F55-60C6-7BDD96AC041F}" dt="2020-11-06T20:37:08.413" v="450"/>
          <ac:picMkLst>
            <pc:docMk/>
            <pc:sldMk cId="1261260502" sldId="292"/>
            <ac:picMk id="37" creationId="{BFFCFC7A-F1B7-4189-9C7A-BAF3EFDECC56}"/>
          </ac:picMkLst>
        </pc:picChg>
        <pc:cxnChg chg="add del">
          <ac:chgData name="Catherine Smith" userId="S::catherine.smith@tvc.texas.gov::20f4a473-fdb2-4fae-942c-d5ee4fc452dc" providerId="AD" clId="Web-{ED749C34-BEB0-9F55-60C6-7BDD96AC041F}" dt="2020-11-06T20:37:08.397" v="449"/>
          <ac:cxnSpMkLst>
            <pc:docMk/>
            <pc:sldMk cId="1261260502" sldId="292"/>
            <ac:cxnSpMk id="61" creationId="{5C34627B-48E6-4F4D-B843-97717A86B490}"/>
          </ac:cxnSpMkLst>
        </pc:cxnChg>
      </pc:sldChg>
      <pc:sldChg chg="addSp delSp modSp mod setBg setClrOvrMap">
        <pc:chgData name="Catherine Smith" userId="S::catherine.smith@tvc.texas.gov::20f4a473-fdb2-4fae-942c-d5ee4fc452dc" providerId="AD" clId="Web-{ED749C34-BEB0-9F55-60C6-7BDD96AC041F}" dt="2020-11-06T20:39:54.337" v="497" actId="20577"/>
        <pc:sldMkLst>
          <pc:docMk/>
          <pc:sldMk cId="271875279" sldId="295"/>
        </pc:sldMkLst>
        <pc:spChg chg="mod">
          <ac:chgData name="Catherine Smith" userId="S::catherine.smith@tvc.texas.gov::20f4a473-fdb2-4fae-942c-d5ee4fc452dc" providerId="AD" clId="Web-{ED749C34-BEB0-9F55-60C6-7BDD96AC041F}" dt="2020-11-06T20:32:48.034" v="429"/>
          <ac:spMkLst>
            <pc:docMk/>
            <pc:sldMk cId="271875279" sldId="295"/>
            <ac:spMk id="2" creationId="{00000000-0000-0000-0000-000000000000}"/>
          </ac:spMkLst>
        </pc:spChg>
        <pc:spChg chg="mod">
          <ac:chgData name="Catherine Smith" userId="S::catherine.smith@tvc.texas.gov::20f4a473-fdb2-4fae-942c-d5ee4fc452dc" providerId="AD" clId="Web-{ED749C34-BEB0-9F55-60C6-7BDD96AC041F}" dt="2020-11-06T20:39:54.337" v="497" actId="20577"/>
          <ac:spMkLst>
            <pc:docMk/>
            <pc:sldMk cId="271875279" sldId="295"/>
            <ac:spMk id="85" creationId="{2E20F95B-7C7E-4873-8DDD-7ACADCF56F0D}"/>
          </ac:spMkLst>
        </pc:spChg>
        <pc:spChg chg="add del">
          <ac:chgData name="Catherine Smith" userId="S::catherine.smith@tvc.texas.gov::20f4a473-fdb2-4fae-942c-d5ee4fc452dc" providerId="AD" clId="Web-{ED749C34-BEB0-9F55-60C6-7BDD96AC041F}" dt="2020-11-06T20:30:48.970" v="413"/>
          <ac:spMkLst>
            <pc:docMk/>
            <pc:sldMk cId="271875279" sldId="295"/>
            <ac:spMk id="107" creationId="{0FE2D22C-409B-48AF-B24F-7988A8F7F848}"/>
          </ac:spMkLst>
        </pc:spChg>
        <pc:spChg chg="add del">
          <ac:chgData name="Catherine Smith" userId="S::catherine.smith@tvc.texas.gov::20f4a473-fdb2-4fae-942c-d5ee4fc452dc" providerId="AD" clId="Web-{ED749C34-BEB0-9F55-60C6-7BDD96AC041F}" dt="2020-11-06T20:30:48.970" v="413"/>
          <ac:spMkLst>
            <pc:docMk/>
            <pc:sldMk cId="271875279" sldId="295"/>
            <ac:spMk id="109" creationId="{90464369-70FA-42AF-948F-80664CA7BFE5}"/>
          </ac:spMkLst>
        </pc:spChg>
        <pc:spChg chg="add del">
          <ac:chgData name="Catherine Smith" userId="S::catherine.smith@tvc.texas.gov::20f4a473-fdb2-4fae-942c-d5ee4fc452dc" providerId="AD" clId="Web-{ED749C34-BEB0-9F55-60C6-7BDD96AC041F}" dt="2020-11-06T20:30:48.970" v="413"/>
          <ac:spMkLst>
            <pc:docMk/>
            <pc:sldMk cId="271875279" sldId="295"/>
            <ac:spMk id="111" creationId="{A648176E-454C-437C-B0FC-9B82FCF32B24}"/>
          </ac:spMkLst>
        </pc:spChg>
        <pc:spChg chg="add del">
          <ac:chgData name="Catherine Smith" userId="S::catherine.smith@tvc.texas.gov::20f4a473-fdb2-4fae-942c-d5ee4fc452dc" providerId="AD" clId="Web-{ED749C34-BEB0-9F55-60C6-7BDD96AC041F}" dt="2020-11-06T20:30:48.970" v="413"/>
          <ac:spMkLst>
            <pc:docMk/>
            <pc:sldMk cId="271875279" sldId="295"/>
            <ac:spMk id="113" creationId="{A6604B49-AD5C-4590-B051-06C8222ECD99}"/>
          </ac:spMkLst>
        </pc:spChg>
        <pc:spChg chg="add del">
          <ac:chgData name="Catherine Smith" userId="S::catherine.smith@tvc.texas.gov::20f4a473-fdb2-4fae-942c-d5ee4fc452dc" providerId="AD" clId="Web-{ED749C34-BEB0-9F55-60C6-7BDD96AC041F}" dt="2020-11-06T20:30:48.970" v="413"/>
          <ac:spMkLst>
            <pc:docMk/>
            <pc:sldMk cId="271875279" sldId="295"/>
            <ac:spMk id="115" creationId="{CC552A98-EF7D-4D42-AB69-066B786AB55B}"/>
          </ac:spMkLst>
        </pc:spChg>
        <pc:spChg chg="add del">
          <ac:chgData name="Catherine Smith" userId="S::catherine.smith@tvc.texas.gov::20f4a473-fdb2-4fae-942c-d5ee4fc452dc" providerId="AD" clId="Web-{ED749C34-BEB0-9F55-60C6-7BDD96AC041F}" dt="2020-11-06T20:30:34.532" v="408"/>
          <ac:spMkLst>
            <pc:docMk/>
            <pc:sldMk cId="271875279" sldId="295"/>
            <ac:spMk id="117" creationId="{EF9B8DF2-C3F5-49A2-94D2-F7B65A0F1F15}"/>
          </ac:spMkLst>
        </pc:spChg>
        <pc:spChg chg="add del">
          <ac:chgData name="Catherine Smith" userId="S::catherine.smith@tvc.texas.gov::20f4a473-fdb2-4fae-942c-d5ee4fc452dc" providerId="AD" clId="Web-{ED749C34-BEB0-9F55-60C6-7BDD96AC041F}" dt="2020-11-06T20:30:45.954" v="410"/>
          <ac:spMkLst>
            <pc:docMk/>
            <pc:sldMk cId="271875279" sldId="295"/>
            <ac:spMk id="118" creationId="{0FE2D22C-409B-48AF-B24F-7988A8F7F848}"/>
          </ac:spMkLst>
        </pc:spChg>
        <pc:spChg chg="add del">
          <ac:chgData name="Catherine Smith" userId="S::catherine.smith@tvc.texas.gov::20f4a473-fdb2-4fae-942c-d5ee4fc452dc" providerId="AD" clId="Web-{ED749C34-BEB0-9F55-60C6-7BDD96AC041F}" dt="2020-11-06T20:30:48.954" v="412"/>
          <ac:spMkLst>
            <pc:docMk/>
            <pc:sldMk cId="271875279" sldId="295"/>
            <ac:spMk id="119" creationId="{49CD2D09-B1BB-4DF5-9E1C-3D21B21EDEFD}"/>
          </ac:spMkLst>
        </pc:spChg>
        <pc:spChg chg="add del">
          <ac:chgData name="Catherine Smith" userId="S::catherine.smith@tvc.texas.gov::20f4a473-fdb2-4fae-942c-d5ee4fc452dc" providerId="AD" clId="Web-{ED749C34-BEB0-9F55-60C6-7BDD96AC041F}" dt="2020-11-06T20:30:27.939" v="406"/>
          <ac:spMkLst>
            <pc:docMk/>
            <pc:sldMk cId="271875279" sldId="295"/>
            <ac:spMk id="120" creationId="{CF62D2A7-8207-488C-9F46-316BA81A16C8}"/>
          </ac:spMkLst>
        </pc:spChg>
        <pc:spChg chg="add del">
          <ac:chgData name="Catherine Smith" userId="S::catherine.smith@tvc.texas.gov::20f4a473-fdb2-4fae-942c-d5ee4fc452dc" providerId="AD" clId="Web-{ED749C34-BEB0-9F55-60C6-7BDD96AC041F}" dt="2020-11-06T20:30:45.954" v="410"/>
          <ac:spMkLst>
            <pc:docMk/>
            <pc:sldMk cId="271875279" sldId="295"/>
            <ac:spMk id="122" creationId="{90464369-70FA-42AF-948F-80664CA7BFE5}"/>
          </ac:spMkLst>
        </pc:spChg>
        <pc:spChg chg="add del">
          <ac:chgData name="Catherine Smith" userId="S::catherine.smith@tvc.texas.gov::20f4a473-fdb2-4fae-942c-d5ee4fc452dc" providerId="AD" clId="Web-{ED749C34-BEB0-9F55-60C6-7BDD96AC041F}" dt="2020-11-06T20:30:48.954" v="412"/>
          <ac:spMkLst>
            <pc:docMk/>
            <pc:sldMk cId="271875279" sldId="295"/>
            <ac:spMk id="123" creationId="{967C29FE-FD32-4AFB-AD20-DBDF5864B2D8}"/>
          </ac:spMkLst>
        </pc:spChg>
        <pc:spChg chg="add del">
          <ac:chgData name="Catherine Smith" userId="S::catherine.smith@tvc.texas.gov::20f4a473-fdb2-4fae-942c-d5ee4fc452dc" providerId="AD" clId="Web-{ED749C34-BEB0-9F55-60C6-7BDD96AC041F}" dt="2020-11-06T20:30:45.954" v="410"/>
          <ac:spMkLst>
            <pc:docMk/>
            <pc:sldMk cId="271875279" sldId="295"/>
            <ac:spMk id="124" creationId="{A648176E-454C-437C-B0FC-9B82FCF32B24}"/>
          </ac:spMkLst>
        </pc:spChg>
        <pc:spChg chg="add del">
          <ac:chgData name="Catherine Smith" userId="S::catherine.smith@tvc.texas.gov::20f4a473-fdb2-4fae-942c-d5ee4fc452dc" providerId="AD" clId="Web-{ED749C34-BEB0-9F55-60C6-7BDD96AC041F}" dt="2020-11-06T20:32:48.034" v="429"/>
          <ac:spMkLst>
            <pc:docMk/>
            <pc:sldMk cId="271875279" sldId="295"/>
            <ac:spMk id="125" creationId="{FF81F8D5-515A-45DC-B296-30AB11F2C19F}"/>
          </ac:spMkLst>
        </pc:spChg>
        <pc:spChg chg="add del">
          <ac:chgData name="Catherine Smith" userId="S::catherine.smith@tvc.texas.gov::20f4a473-fdb2-4fae-942c-d5ee4fc452dc" providerId="AD" clId="Web-{ED749C34-BEB0-9F55-60C6-7BDD96AC041F}" dt="2020-11-06T20:30:45.954" v="410"/>
          <ac:spMkLst>
            <pc:docMk/>
            <pc:sldMk cId="271875279" sldId="295"/>
            <ac:spMk id="126" creationId="{A6604B49-AD5C-4590-B051-06C8222ECD99}"/>
          </ac:spMkLst>
        </pc:spChg>
        <pc:spChg chg="add del">
          <ac:chgData name="Catherine Smith" userId="S::catherine.smith@tvc.texas.gov::20f4a473-fdb2-4fae-942c-d5ee4fc452dc" providerId="AD" clId="Web-{ED749C34-BEB0-9F55-60C6-7BDD96AC041F}" dt="2020-11-06T20:32:48.034" v="429"/>
          <ac:spMkLst>
            <pc:docMk/>
            <pc:sldMk cId="271875279" sldId="295"/>
            <ac:spMk id="127" creationId="{90464369-70FA-42AF-948F-80664CA7BFE5}"/>
          </ac:spMkLst>
        </pc:spChg>
        <pc:spChg chg="add del">
          <ac:chgData name="Catherine Smith" userId="S::catherine.smith@tvc.texas.gov::20f4a473-fdb2-4fae-942c-d5ee4fc452dc" providerId="AD" clId="Web-{ED749C34-BEB0-9F55-60C6-7BDD96AC041F}" dt="2020-11-06T20:30:45.954" v="410"/>
          <ac:spMkLst>
            <pc:docMk/>
            <pc:sldMk cId="271875279" sldId="295"/>
            <ac:spMk id="128" creationId="{CC552A98-EF7D-4D42-AB69-066B786AB55B}"/>
          </ac:spMkLst>
        </pc:spChg>
        <pc:spChg chg="add del">
          <ac:chgData name="Catherine Smith" userId="S::catherine.smith@tvc.texas.gov::20f4a473-fdb2-4fae-942c-d5ee4fc452dc" providerId="AD" clId="Web-{ED749C34-BEB0-9F55-60C6-7BDD96AC041F}" dt="2020-11-06T20:32:48.034" v="429"/>
          <ac:spMkLst>
            <pc:docMk/>
            <pc:sldMk cId="271875279" sldId="295"/>
            <ac:spMk id="129" creationId="{A6604B49-AD5C-4590-B051-06C8222ECD99}"/>
          </ac:spMkLst>
        </pc:spChg>
        <pc:spChg chg="add del">
          <ac:chgData name="Catherine Smith" userId="S::catherine.smith@tvc.texas.gov::20f4a473-fdb2-4fae-942c-d5ee4fc452dc" providerId="AD" clId="Web-{ED749C34-BEB0-9F55-60C6-7BDD96AC041F}" dt="2020-11-06T20:32:48.034" v="429"/>
          <ac:spMkLst>
            <pc:docMk/>
            <pc:sldMk cId="271875279" sldId="295"/>
            <ac:spMk id="130" creationId="{CC552A98-EF7D-4D42-AB69-066B786AB55B}"/>
          </ac:spMkLst>
        </pc:spChg>
        <pc:spChg chg="add del">
          <ac:chgData name="Catherine Smith" userId="S::catherine.smith@tvc.texas.gov::20f4a473-fdb2-4fae-942c-d5ee4fc452dc" providerId="AD" clId="Web-{ED749C34-BEB0-9F55-60C6-7BDD96AC041F}" dt="2020-11-06T20:32:48.034" v="429"/>
          <ac:spMkLst>
            <pc:docMk/>
            <pc:sldMk cId="271875279" sldId="295"/>
            <ac:spMk id="131" creationId="{A648176E-454C-437C-B0FC-9B82FCF32B24}"/>
          </ac:spMkLst>
        </pc:spChg>
        <pc:spChg chg="add del">
          <ac:chgData name="Catherine Smith" userId="S::catherine.smith@tvc.texas.gov::20f4a473-fdb2-4fae-942c-d5ee4fc452dc" providerId="AD" clId="Web-{ED749C34-BEB0-9F55-60C6-7BDD96AC041F}" dt="2020-11-06T20:32:15.784" v="420"/>
          <ac:spMkLst>
            <pc:docMk/>
            <pc:sldMk cId="271875279" sldId="295"/>
            <ac:spMk id="133" creationId="{07D943FC-7A2D-40FA-9C30-CAEA51F1738C}"/>
          </ac:spMkLst>
        </pc:spChg>
        <pc:spChg chg="add del">
          <ac:chgData name="Catherine Smith" userId="S::catherine.smith@tvc.texas.gov::20f4a473-fdb2-4fae-942c-d5ee4fc452dc" providerId="AD" clId="Web-{ED749C34-BEB0-9F55-60C6-7BDD96AC041F}" dt="2020-11-06T20:32:05.549" v="418"/>
          <ac:spMkLst>
            <pc:docMk/>
            <pc:sldMk cId="271875279" sldId="295"/>
            <ac:spMk id="136" creationId="{03AF1C04-3FEF-41BD-BB84-2F263765BEBC}"/>
          </ac:spMkLst>
        </pc:spChg>
        <pc:spChg chg="add del">
          <ac:chgData name="Catherine Smith" userId="S::catherine.smith@tvc.texas.gov::20f4a473-fdb2-4fae-942c-d5ee4fc452dc" providerId="AD" clId="Web-{ED749C34-BEB0-9F55-60C6-7BDD96AC041F}" dt="2020-11-06T20:32:21.518" v="422"/>
          <ac:spMkLst>
            <pc:docMk/>
            <pc:sldMk cId="271875279" sldId="295"/>
            <ac:spMk id="137" creationId="{913AE63C-D5B4-45D1-ACFC-648CFFCF9805}"/>
          </ac:spMkLst>
        </pc:spChg>
        <pc:spChg chg="add del">
          <ac:chgData name="Catherine Smith" userId="S::catherine.smith@tvc.texas.gov::20f4a473-fdb2-4fae-942c-d5ee4fc452dc" providerId="AD" clId="Web-{ED749C34-BEB0-9F55-60C6-7BDD96AC041F}" dt="2020-11-06T20:32:21.518" v="422"/>
          <ac:spMkLst>
            <pc:docMk/>
            <pc:sldMk cId="271875279" sldId="295"/>
            <ac:spMk id="139" creationId="{4E59E4BC-D742-4881-838E-F5B9C1C2C82B}"/>
          </ac:spMkLst>
        </pc:spChg>
        <pc:spChg chg="add del">
          <ac:chgData name="Catherine Smith" userId="S::catherine.smith@tvc.texas.gov::20f4a473-fdb2-4fae-942c-d5ee4fc452dc" providerId="AD" clId="Web-{ED749C34-BEB0-9F55-60C6-7BDD96AC041F}" dt="2020-11-06T20:32:39.378" v="424"/>
          <ac:spMkLst>
            <pc:docMk/>
            <pc:sldMk cId="271875279" sldId="295"/>
            <ac:spMk id="141" creationId="{3A93628A-4A26-42A6-859F-D1C95150AD7C}"/>
          </ac:spMkLst>
        </pc:spChg>
        <pc:spChg chg="add del">
          <ac:chgData name="Catherine Smith" userId="S::catherine.smith@tvc.texas.gov::20f4a473-fdb2-4fae-942c-d5ee4fc452dc" providerId="AD" clId="Web-{ED749C34-BEB0-9F55-60C6-7BDD96AC041F}" dt="2020-11-06T20:32:39.378" v="424"/>
          <ac:spMkLst>
            <pc:docMk/>
            <pc:sldMk cId="271875279" sldId="295"/>
            <ac:spMk id="143" creationId="{DC61D707-5E7F-4B7C-910D-94A83595D599}"/>
          </ac:spMkLst>
        </pc:spChg>
        <pc:spChg chg="add del">
          <ac:chgData name="Catherine Smith" userId="S::catherine.smith@tvc.texas.gov::20f4a473-fdb2-4fae-942c-d5ee4fc452dc" providerId="AD" clId="Web-{ED749C34-BEB0-9F55-60C6-7BDD96AC041F}" dt="2020-11-06T20:32:44.175" v="426"/>
          <ac:spMkLst>
            <pc:docMk/>
            <pc:sldMk cId="271875279" sldId="295"/>
            <ac:spMk id="145" creationId="{C0DB9C61-90E0-484F-8602-02F49EDC1B70}"/>
          </ac:spMkLst>
        </pc:spChg>
        <pc:spChg chg="add del">
          <ac:chgData name="Catherine Smith" userId="S::catherine.smith@tvc.texas.gov::20f4a473-fdb2-4fae-942c-d5ee4fc452dc" providerId="AD" clId="Web-{ED749C34-BEB0-9F55-60C6-7BDD96AC041F}" dt="2020-11-06T20:32:44.175" v="426"/>
          <ac:spMkLst>
            <pc:docMk/>
            <pc:sldMk cId="271875279" sldId="295"/>
            <ac:spMk id="147" creationId="{3F7ED563-E5DB-4937-BF78-7893C4DC92A0}"/>
          </ac:spMkLst>
        </pc:spChg>
        <pc:spChg chg="add del">
          <ac:chgData name="Catherine Smith" userId="S::catherine.smith@tvc.texas.gov::20f4a473-fdb2-4fae-942c-d5ee4fc452dc" providerId="AD" clId="Web-{ED749C34-BEB0-9F55-60C6-7BDD96AC041F}" dt="2020-11-06T20:32:44.175" v="426"/>
          <ac:spMkLst>
            <pc:docMk/>
            <pc:sldMk cId="271875279" sldId="295"/>
            <ac:spMk id="148" creationId="{2306B647-FE95-4550-8350-3D2180C62211}"/>
          </ac:spMkLst>
        </pc:spChg>
        <pc:spChg chg="add del">
          <ac:chgData name="Catherine Smith" userId="S::catherine.smith@tvc.texas.gov::20f4a473-fdb2-4fae-942c-d5ee4fc452dc" providerId="AD" clId="Web-{ED749C34-BEB0-9F55-60C6-7BDD96AC041F}" dt="2020-11-06T20:32:48.019" v="428"/>
          <ac:spMkLst>
            <pc:docMk/>
            <pc:sldMk cId="271875279" sldId="295"/>
            <ac:spMk id="149" creationId="{EF9B8DF2-C3F5-49A2-94D2-F7B65A0F1F15}"/>
          </ac:spMkLst>
        </pc:spChg>
        <pc:spChg chg="add">
          <ac:chgData name="Catherine Smith" userId="S::catherine.smith@tvc.texas.gov::20f4a473-fdb2-4fae-942c-d5ee4fc452dc" providerId="AD" clId="Web-{ED749C34-BEB0-9F55-60C6-7BDD96AC041F}" dt="2020-11-06T20:32:48.034" v="429"/>
          <ac:spMkLst>
            <pc:docMk/>
            <pc:sldMk cId="271875279" sldId="295"/>
            <ac:spMk id="150" creationId="{B0B8DCBA-FEED-46EF-A140-35B904015B49}"/>
          </ac:spMkLst>
        </pc:spChg>
        <pc:spChg chg="add del">
          <ac:chgData name="Catherine Smith" userId="S::catherine.smith@tvc.texas.gov::20f4a473-fdb2-4fae-942c-d5ee4fc452dc" providerId="AD" clId="Web-{ED749C34-BEB0-9F55-60C6-7BDD96AC041F}" dt="2020-11-06T20:32:15.784" v="420"/>
          <ac:spMkLst>
            <pc:docMk/>
            <pc:sldMk cId="271875279" sldId="295"/>
            <ac:spMk id="151" creationId="{FD473350-E730-421C-BC14-F94CF9A2D948}"/>
          </ac:spMkLst>
        </pc:spChg>
        <pc:spChg chg="add">
          <ac:chgData name="Catherine Smith" userId="S::catherine.smith@tvc.texas.gov::20f4a473-fdb2-4fae-942c-d5ee4fc452dc" providerId="AD" clId="Web-{ED749C34-BEB0-9F55-60C6-7BDD96AC041F}" dt="2020-11-06T20:32:48.034" v="429"/>
          <ac:spMkLst>
            <pc:docMk/>
            <pc:sldMk cId="271875279" sldId="295"/>
            <ac:spMk id="156" creationId="{D5B0017B-2ECA-49AF-B397-DC140825DF8D}"/>
          </ac:spMkLst>
        </pc:spChg>
        <pc:grpChg chg="add del">
          <ac:chgData name="Catherine Smith" userId="S::catherine.smith@tvc.texas.gov::20f4a473-fdb2-4fae-942c-d5ee4fc452dc" providerId="AD" clId="Web-{ED749C34-BEB0-9F55-60C6-7BDD96AC041F}" dt="2020-11-06T20:32:15.784" v="420"/>
          <ac:grpSpMkLst>
            <pc:docMk/>
            <pc:sldMk cId="271875279" sldId="295"/>
            <ac:grpSpMk id="134" creationId="{2AAFCBE3-163A-4CA7-8160-DD34F18ECA03}"/>
          </ac:grpSpMkLst>
        </pc:grpChg>
        <pc:grpChg chg="add del">
          <ac:chgData name="Catherine Smith" userId="S::catherine.smith@tvc.texas.gov::20f4a473-fdb2-4fae-942c-d5ee4fc452dc" providerId="AD" clId="Web-{ED749C34-BEB0-9F55-60C6-7BDD96AC041F}" dt="2020-11-06T20:32:15.784" v="420"/>
          <ac:grpSpMkLst>
            <pc:docMk/>
            <pc:sldMk cId="271875279" sldId="295"/>
            <ac:grpSpMk id="135" creationId="{F6A5ED6E-2AAD-420A-A55D-0C2A9BD78EA0}"/>
          </ac:grpSpMkLst>
        </pc:grpChg>
        <pc:grpChg chg="add del">
          <ac:chgData name="Catherine Smith" userId="S::catherine.smith@tvc.texas.gov::20f4a473-fdb2-4fae-942c-d5ee4fc452dc" providerId="AD" clId="Web-{ED749C34-BEB0-9F55-60C6-7BDD96AC041F}" dt="2020-11-06T20:32:05.549" v="418"/>
          <ac:grpSpMkLst>
            <pc:docMk/>
            <pc:sldMk cId="271875279" sldId="295"/>
            <ac:grpSpMk id="138" creationId="{E56E71F1-5A87-4A96-B42F-2DFA1B766B5E}"/>
          </ac:grpSpMkLst>
        </pc:grpChg>
        <pc:grpChg chg="add del">
          <ac:chgData name="Catherine Smith" userId="S::catherine.smith@tvc.texas.gov::20f4a473-fdb2-4fae-942c-d5ee4fc452dc" providerId="AD" clId="Web-{ED749C34-BEB0-9F55-60C6-7BDD96AC041F}" dt="2020-11-06T20:32:21.518" v="422"/>
          <ac:grpSpMkLst>
            <pc:docMk/>
            <pc:sldMk cId="271875279" sldId="295"/>
            <ac:grpSpMk id="140" creationId="{3FF196BB-37B1-4BB9-8014-CC784F01E698}"/>
          </ac:grpSpMkLst>
        </pc:grpChg>
        <pc:grpChg chg="add del">
          <ac:chgData name="Catherine Smith" userId="S::catherine.smith@tvc.texas.gov::20f4a473-fdb2-4fae-942c-d5ee4fc452dc" providerId="AD" clId="Web-{ED749C34-BEB0-9F55-60C6-7BDD96AC041F}" dt="2020-11-06T20:32:05.549" v="418"/>
          <ac:grpSpMkLst>
            <pc:docMk/>
            <pc:sldMk cId="271875279" sldId="295"/>
            <ac:grpSpMk id="142" creationId="{C733FE3C-12C4-4FA2-A795-87D2F6776A53}"/>
          </ac:grpSpMkLst>
        </pc:grpChg>
        <pc:grpChg chg="add del">
          <ac:chgData name="Catherine Smith" userId="S::catherine.smith@tvc.texas.gov::20f4a473-fdb2-4fae-942c-d5ee4fc452dc" providerId="AD" clId="Web-{ED749C34-BEB0-9F55-60C6-7BDD96AC041F}" dt="2020-11-06T20:32:21.518" v="422"/>
          <ac:grpSpMkLst>
            <pc:docMk/>
            <pc:sldMk cId="271875279" sldId="295"/>
            <ac:grpSpMk id="144" creationId="{5C2625FA-3EDD-4059-9D0E-AFD1D271AF5B}"/>
          </ac:grpSpMkLst>
        </pc:grpChg>
        <pc:grpChg chg="add del">
          <ac:chgData name="Catherine Smith" userId="S::catherine.smith@tvc.texas.gov::20f4a473-fdb2-4fae-942c-d5ee4fc452dc" providerId="AD" clId="Web-{ED749C34-BEB0-9F55-60C6-7BDD96AC041F}" dt="2020-11-06T20:32:05.549" v="418"/>
          <ac:grpSpMkLst>
            <pc:docMk/>
            <pc:sldMk cId="271875279" sldId="295"/>
            <ac:grpSpMk id="146" creationId="{0C2B5F12-8A82-4A59-9400-3164CBF47F63}"/>
          </ac:grpSpMkLst>
        </pc:grpChg>
        <pc:grpChg chg="add">
          <ac:chgData name="Catherine Smith" userId="S::catherine.smith@tvc.texas.gov::20f4a473-fdb2-4fae-942c-d5ee4fc452dc" providerId="AD" clId="Web-{ED749C34-BEB0-9F55-60C6-7BDD96AC041F}" dt="2020-11-06T20:32:48.034" v="429"/>
          <ac:grpSpMkLst>
            <pc:docMk/>
            <pc:sldMk cId="271875279" sldId="295"/>
            <ac:grpSpMk id="152" creationId="{AE1C45F0-260A-458C-96ED-C1F6D2151219}"/>
          </ac:grpSpMkLst>
        </pc:grpChg>
        <pc:picChg chg="mod ord">
          <ac:chgData name="Catherine Smith" userId="S::catherine.smith@tvc.texas.gov::20f4a473-fdb2-4fae-942c-d5ee4fc452dc" providerId="AD" clId="Web-{ED749C34-BEB0-9F55-60C6-7BDD96AC041F}" dt="2020-11-06T20:32:48.034" v="429"/>
          <ac:picMkLst>
            <pc:docMk/>
            <pc:sldMk cId="271875279" sldId="295"/>
            <ac:picMk id="3" creationId="{2DD28D52-0352-4D06-B790-A23F96173193}"/>
          </ac:picMkLst>
        </pc:picChg>
        <pc:picChg chg="add del">
          <ac:chgData name="Catherine Smith" userId="S::catherine.smith@tvc.texas.gov::20f4a473-fdb2-4fae-942c-d5ee4fc452dc" providerId="AD" clId="Web-{ED749C34-BEB0-9F55-60C6-7BDD96AC041F}" dt="2020-11-06T20:30:48.954" v="412"/>
          <ac:picMkLst>
            <pc:docMk/>
            <pc:sldMk cId="271875279" sldId="295"/>
            <ac:picMk id="121" creationId="{83355637-BA71-4F63-94C9-E77BF81BDFC0}"/>
          </ac:picMkLst>
        </pc:picChg>
        <pc:cxnChg chg="add">
          <ac:chgData name="Catherine Smith" userId="S::catherine.smith@tvc.texas.gov::20f4a473-fdb2-4fae-942c-d5ee4fc452dc" providerId="AD" clId="Web-{ED749C34-BEB0-9F55-60C6-7BDD96AC041F}" dt="2020-11-06T20:32:48.034" v="429"/>
          <ac:cxnSpMkLst>
            <pc:docMk/>
            <pc:sldMk cId="271875279" sldId="295"/>
            <ac:cxnSpMk id="157" creationId="{6CF1BAF6-AD41-4082-B212-8A1F9A2E8779}"/>
          </ac:cxnSpMkLst>
        </pc:cxnChg>
      </pc:sldChg>
      <pc:sldChg chg="del">
        <pc:chgData name="Catherine Smith" userId="S::catherine.smith@tvc.texas.gov::20f4a473-fdb2-4fae-942c-d5ee4fc452dc" providerId="AD" clId="Web-{ED749C34-BEB0-9F55-60C6-7BDD96AC041F}" dt="2020-11-06T20:49:51.751" v="529"/>
        <pc:sldMkLst>
          <pc:docMk/>
          <pc:sldMk cId="2328458765" sldId="297"/>
        </pc:sldMkLst>
      </pc:sldChg>
      <pc:sldChg chg="addSp delSp modSp new mod ord setBg modClrScheme setClrOvrMap chgLayout">
        <pc:chgData name="Catherine Smith" userId="S::catherine.smith@tvc.texas.gov::20f4a473-fdb2-4fae-942c-d5ee4fc452dc" providerId="AD" clId="Web-{ED749C34-BEB0-9F55-60C6-7BDD96AC041F}" dt="2020-11-06T20:52:04.940" v="533"/>
        <pc:sldMkLst>
          <pc:docMk/>
          <pc:sldMk cId="259308592" sldId="298"/>
        </pc:sldMkLst>
        <pc:spChg chg="add del mod">
          <ac:chgData name="Catherine Smith" userId="S::catherine.smith@tvc.texas.gov::20f4a473-fdb2-4fae-942c-d5ee4fc452dc" providerId="AD" clId="Web-{ED749C34-BEB0-9F55-60C6-7BDD96AC041F}" dt="2020-11-06T20:24:39.559" v="364"/>
          <ac:spMkLst>
            <pc:docMk/>
            <pc:sldMk cId="259308592" sldId="298"/>
            <ac:spMk id="2" creationId="{D9C28983-8FBA-4593-BCAB-37B88A935D8C}"/>
          </ac:spMkLst>
        </pc:spChg>
        <pc:spChg chg="add mod">
          <ac:chgData name="Catherine Smith" userId="S::catherine.smith@tvc.texas.gov::20f4a473-fdb2-4fae-942c-d5ee4fc452dc" providerId="AD" clId="Web-{ED749C34-BEB0-9F55-60C6-7BDD96AC041F}" dt="2020-11-06T20:26:58.967" v="396"/>
          <ac:spMkLst>
            <pc:docMk/>
            <pc:sldMk cId="259308592" sldId="298"/>
            <ac:spMk id="3" creationId="{52C9685F-AC03-4E9E-AE49-E742A1830DE8}"/>
          </ac:spMkLst>
        </pc:spChg>
        <pc:spChg chg="add mod">
          <ac:chgData name="Catherine Smith" userId="S::catherine.smith@tvc.texas.gov::20f4a473-fdb2-4fae-942c-d5ee4fc452dc" providerId="AD" clId="Web-{ED749C34-BEB0-9F55-60C6-7BDD96AC041F}" dt="2020-11-06T20:27:21.530" v="398" actId="14100"/>
          <ac:spMkLst>
            <pc:docMk/>
            <pc:sldMk cId="259308592" sldId="298"/>
            <ac:spMk id="4" creationId="{151C08F9-95D3-446E-86D5-D8A9749F0960}"/>
          </ac:spMkLst>
        </pc:spChg>
        <pc:spChg chg="add del">
          <ac:chgData name="Catherine Smith" userId="S::catherine.smith@tvc.texas.gov::20f4a473-fdb2-4fae-942c-d5ee4fc452dc" providerId="AD" clId="Web-{ED749C34-BEB0-9F55-60C6-7BDD96AC041F}" dt="2020-11-06T20:26:58.967" v="396"/>
          <ac:spMkLst>
            <pc:docMk/>
            <pc:sldMk cId="259308592" sldId="298"/>
            <ac:spMk id="6" creationId="{081EA652-8C6A-4E69-BEB9-170809474553}"/>
          </ac:spMkLst>
        </pc:spChg>
        <pc:spChg chg="add del">
          <ac:chgData name="Catherine Smith" userId="S::catherine.smith@tvc.texas.gov::20f4a473-fdb2-4fae-942c-d5ee4fc452dc" providerId="AD" clId="Web-{ED749C34-BEB0-9F55-60C6-7BDD96AC041F}" dt="2020-11-06T20:26:58.967" v="396"/>
          <ac:spMkLst>
            <pc:docMk/>
            <pc:sldMk cId="259308592" sldId="298"/>
            <ac:spMk id="7" creationId="{5298780A-33B9-4EA2-8F67-DE68AD62841B}"/>
          </ac:spMkLst>
        </pc:spChg>
        <pc:spChg chg="add del">
          <ac:chgData name="Catherine Smith" userId="S::catherine.smith@tvc.texas.gov::20f4a473-fdb2-4fae-942c-d5ee4fc452dc" providerId="AD" clId="Web-{ED749C34-BEB0-9F55-60C6-7BDD96AC041F}" dt="2020-11-06T20:26:58.967" v="396"/>
          <ac:spMkLst>
            <pc:docMk/>
            <pc:sldMk cId="259308592" sldId="298"/>
            <ac:spMk id="8" creationId="{7F488E8B-4E1E-4402-8935-D4E6C02615C7}"/>
          </ac:spMkLst>
        </pc:spChg>
        <pc:spChg chg="add del">
          <ac:chgData name="Catherine Smith" userId="S::catherine.smith@tvc.texas.gov::20f4a473-fdb2-4fae-942c-d5ee4fc452dc" providerId="AD" clId="Web-{ED749C34-BEB0-9F55-60C6-7BDD96AC041F}" dt="2020-11-06T20:25:37.841" v="381"/>
          <ac:spMkLst>
            <pc:docMk/>
            <pc:sldMk cId="259308592" sldId="298"/>
            <ac:spMk id="9" creationId="{081EA652-8C6A-4E69-BEB9-170809474553}"/>
          </ac:spMkLst>
        </pc:spChg>
        <pc:spChg chg="add">
          <ac:chgData name="Catherine Smith" userId="S::catherine.smith@tvc.texas.gov::20f4a473-fdb2-4fae-942c-d5ee4fc452dc" providerId="AD" clId="Web-{ED749C34-BEB0-9F55-60C6-7BDD96AC041F}" dt="2020-11-06T20:26:58.967" v="396"/>
          <ac:spMkLst>
            <pc:docMk/>
            <pc:sldMk cId="259308592" sldId="298"/>
            <ac:spMk id="10" creationId="{AD21898E-86C0-4C8A-A76C-DF33E844C87A}"/>
          </ac:spMkLst>
        </pc:spChg>
        <pc:spChg chg="add del">
          <ac:chgData name="Catherine Smith" userId="S::catherine.smith@tvc.texas.gov::20f4a473-fdb2-4fae-942c-d5ee4fc452dc" providerId="AD" clId="Web-{ED749C34-BEB0-9F55-60C6-7BDD96AC041F}" dt="2020-11-06T20:25:37.841" v="381"/>
          <ac:spMkLst>
            <pc:docMk/>
            <pc:sldMk cId="259308592" sldId="298"/>
            <ac:spMk id="11" creationId="{5298780A-33B9-4EA2-8F67-DE68AD62841B}"/>
          </ac:spMkLst>
        </pc:spChg>
        <pc:spChg chg="add">
          <ac:chgData name="Catherine Smith" userId="S::catherine.smith@tvc.texas.gov::20f4a473-fdb2-4fae-942c-d5ee4fc452dc" providerId="AD" clId="Web-{ED749C34-BEB0-9F55-60C6-7BDD96AC041F}" dt="2020-11-06T20:26:58.967" v="396"/>
          <ac:spMkLst>
            <pc:docMk/>
            <pc:sldMk cId="259308592" sldId="298"/>
            <ac:spMk id="12" creationId="{5C8F04BD-D093-45D0-B54C-50FDB308B4EE}"/>
          </ac:spMkLst>
        </pc:spChg>
        <pc:spChg chg="add del">
          <ac:chgData name="Catherine Smith" userId="S::catherine.smith@tvc.texas.gov::20f4a473-fdb2-4fae-942c-d5ee4fc452dc" providerId="AD" clId="Web-{ED749C34-BEB0-9F55-60C6-7BDD96AC041F}" dt="2020-11-06T20:25:37.841" v="381"/>
          <ac:spMkLst>
            <pc:docMk/>
            <pc:sldMk cId="259308592" sldId="298"/>
            <ac:spMk id="13" creationId="{7F488E8B-4E1E-4402-8935-D4E6C02615C7}"/>
          </ac:spMkLst>
        </pc:spChg>
        <pc:cxnChg chg="add del">
          <ac:chgData name="Catherine Smith" userId="S::catherine.smith@tvc.texas.gov::20f4a473-fdb2-4fae-942c-d5ee4fc452dc" providerId="AD" clId="Web-{ED749C34-BEB0-9F55-60C6-7BDD96AC041F}" dt="2020-11-06T20:25:37.841" v="381"/>
          <ac:cxnSpMkLst>
            <pc:docMk/>
            <pc:sldMk cId="259308592" sldId="298"/>
            <ac:cxnSpMk id="15" creationId="{23AAC9B5-8015-485C-ACF9-A750390E9A56}"/>
          </ac:cxnSpMkLst>
        </pc:cxnChg>
      </pc:sldChg>
    </pc:docChg>
  </pc:docChgLst>
  <pc:docChgLst>
    <pc:chgData name="Catherine Smith" userId="S::catherine.smith@tvc.texas.gov::20f4a473-fdb2-4fae-942c-d5ee4fc452dc" providerId="AD" clId="Web-{86945F2C-2868-48BE-123F-DDDFEC7973BA}"/>
    <pc:docChg chg="modSld">
      <pc:chgData name="Catherine Smith" userId="S::catherine.smith@tvc.texas.gov::20f4a473-fdb2-4fae-942c-d5ee4fc452dc" providerId="AD" clId="Web-{86945F2C-2868-48BE-123F-DDDFEC7973BA}" dt="2019-10-22T17:44:45.873" v="55" actId="20577"/>
      <pc:docMkLst>
        <pc:docMk/>
      </pc:docMkLst>
      <pc:sldChg chg="addSp delSp modSp">
        <pc:chgData name="Catherine Smith" userId="S::catherine.smith@tvc.texas.gov::20f4a473-fdb2-4fae-942c-d5ee4fc452dc" providerId="AD" clId="Web-{86945F2C-2868-48BE-123F-DDDFEC7973BA}" dt="2019-10-22T17:44:44.998" v="52" actId="20577"/>
        <pc:sldMkLst>
          <pc:docMk/>
          <pc:sldMk cId="1919276964" sldId="275"/>
        </pc:sldMkLst>
        <pc:spChg chg="mod">
          <ac:chgData name="Catherine Smith" userId="S::catherine.smith@tvc.texas.gov::20f4a473-fdb2-4fae-942c-d5ee4fc452dc" providerId="AD" clId="Web-{86945F2C-2868-48BE-123F-DDDFEC7973BA}" dt="2019-10-22T15:44:28.587" v="35" actId="20577"/>
          <ac:spMkLst>
            <pc:docMk/>
            <pc:sldMk cId="1919276964" sldId="275"/>
            <ac:spMk id="2" creationId="{26DB9882-81D5-4996-BE41-E5ADB36D7DF2}"/>
          </ac:spMkLst>
        </pc:spChg>
        <pc:spChg chg="mod">
          <ac:chgData name="Catherine Smith" userId="S::catherine.smith@tvc.texas.gov::20f4a473-fdb2-4fae-942c-d5ee4fc452dc" providerId="AD" clId="Web-{86945F2C-2868-48BE-123F-DDDFEC7973BA}" dt="2019-10-22T15:40:09.586" v="2" actId="20577"/>
          <ac:spMkLst>
            <pc:docMk/>
            <pc:sldMk cId="1919276964" sldId="275"/>
            <ac:spMk id="3" creationId="{41124959-A38C-44D5-97F5-4E51D4BE8012}"/>
          </ac:spMkLst>
        </pc:spChg>
        <pc:spChg chg="add mod">
          <ac:chgData name="Catherine Smith" userId="S::catherine.smith@tvc.texas.gov::20f4a473-fdb2-4fae-942c-d5ee4fc452dc" providerId="AD" clId="Web-{86945F2C-2868-48BE-123F-DDDFEC7973BA}" dt="2019-10-22T17:44:44.998" v="52" actId="20577"/>
          <ac:spMkLst>
            <pc:docMk/>
            <pc:sldMk cId="1919276964" sldId="275"/>
            <ac:spMk id="6" creationId="{DD46CCC4-13B4-4027-8D81-B8B22F75480D}"/>
          </ac:spMkLst>
        </pc:spChg>
        <pc:picChg chg="add del mod">
          <ac:chgData name="Catherine Smith" userId="S::catherine.smith@tvc.texas.gov::20f4a473-fdb2-4fae-942c-d5ee4fc452dc" providerId="AD" clId="Web-{86945F2C-2868-48BE-123F-DDDFEC7973BA}" dt="2019-10-22T17:44:39.185" v="49"/>
          <ac:picMkLst>
            <pc:docMk/>
            <pc:sldMk cId="1919276964" sldId="275"/>
            <ac:picMk id="4" creationId="{98D38ABC-AE23-4196-B9A8-795D508D870F}"/>
          </ac:picMkLst>
        </pc:picChg>
      </pc:sldChg>
    </pc:docChg>
  </pc:docChgLst>
  <pc:docChgLst>
    <pc:chgData name="Catherine Smith" userId="S::catherine.smith@tvc.texas.gov::20f4a473-fdb2-4fae-942c-d5ee4fc452dc" providerId="AD" clId="Web-{D9FFF5F3-D733-7F9F-EA2B-4579F94C89A6}"/>
    <pc:docChg chg="addSld delSld modSld modSection">
      <pc:chgData name="Catherine Smith" userId="S::catherine.smith@tvc.texas.gov::20f4a473-fdb2-4fae-942c-d5ee4fc452dc" providerId="AD" clId="Web-{D9FFF5F3-D733-7F9F-EA2B-4579F94C89A6}" dt="2020-11-04T22:43:47.638" v="31"/>
      <pc:docMkLst>
        <pc:docMk/>
      </pc:docMkLst>
      <pc:sldChg chg="del">
        <pc:chgData name="Catherine Smith" userId="S::catherine.smith@tvc.texas.gov::20f4a473-fdb2-4fae-942c-d5ee4fc452dc" providerId="AD" clId="Web-{D9FFF5F3-D733-7F9F-EA2B-4579F94C89A6}" dt="2020-11-04T22:04:28.001" v="8"/>
        <pc:sldMkLst>
          <pc:docMk/>
          <pc:sldMk cId="1813223171" sldId="266"/>
        </pc:sldMkLst>
      </pc:sldChg>
      <pc:sldChg chg="addSp delSp modSp">
        <pc:chgData name="Catherine Smith" userId="S::catherine.smith@tvc.texas.gov::20f4a473-fdb2-4fae-942c-d5ee4fc452dc" providerId="AD" clId="Web-{D9FFF5F3-D733-7F9F-EA2B-4579F94C89A6}" dt="2020-11-04T22:43:47.638" v="31"/>
        <pc:sldMkLst>
          <pc:docMk/>
          <pc:sldMk cId="3348865903" sldId="294"/>
        </pc:sldMkLst>
        <pc:spChg chg="mod">
          <ac:chgData name="Catherine Smith" userId="S::catherine.smith@tvc.texas.gov::20f4a473-fdb2-4fae-942c-d5ee4fc452dc" providerId="AD" clId="Web-{D9FFF5F3-D733-7F9F-EA2B-4579F94C89A6}" dt="2020-11-04T22:43:47.638" v="31"/>
          <ac:spMkLst>
            <pc:docMk/>
            <pc:sldMk cId="3348865903" sldId="294"/>
            <ac:spMk id="2" creationId="{00000000-0000-0000-0000-000000000000}"/>
          </ac:spMkLst>
        </pc:spChg>
        <pc:spChg chg="mod ord">
          <ac:chgData name="Catherine Smith" userId="S::catherine.smith@tvc.texas.gov::20f4a473-fdb2-4fae-942c-d5ee4fc452dc" providerId="AD" clId="Web-{D9FFF5F3-D733-7F9F-EA2B-4579F94C89A6}" dt="2020-11-04T22:43:47.638" v="31"/>
          <ac:spMkLst>
            <pc:docMk/>
            <pc:sldMk cId="3348865903" sldId="294"/>
            <ac:spMk id="9" creationId="{2E20F95B-7C7E-4873-8DDD-7ACADCF56F0D}"/>
          </ac:spMkLst>
        </pc:spChg>
        <pc:spChg chg="add del">
          <ac:chgData name="Catherine Smith" userId="S::catherine.smith@tvc.texas.gov::20f4a473-fdb2-4fae-942c-d5ee4fc452dc" providerId="AD" clId="Web-{D9FFF5F3-D733-7F9F-EA2B-4579F94C89A6}" dt="2020-11-04T22:43:20.090" v="30"/>
          <ac:spMkLst>
            <pc:docMk/>
            <pc:sldMk cId="3348865903" sldId="294"/>
            <ac:spMk id="61" creationId="{B6CDA21F-E7AF-4C75-8395-33F58D5B0E45}"/>
          </ac:spMkLst>
        </pc:spChg>
        <pc:spChg chg="add del">
          <ac:chgData name="Catherine Smith" userId="S::catherine.smith@tvc.texas.gov::20f4a473-fdb2-4fae-942c-d5ee4fc452dc" providerId="AD" clId="Web-{D9FFF5F3-D733-7F9F-EA2B-4579F94C89A6}" dt="2020-11-04T22:43:20.090" v="30"/>
          <ac:spMkLst>
            <pc:docMk/>
            <pc:sldMk cId="3348865903" sldId="294"/>
            <ac:spMk id="68" creationId="{D5B0017B-2ECA-49AF-B397-DC140825DF8D}"/>
          </ac:spMkLst>
        </pc:spChg>
        <pc:spChg chg="add del">
          <ac:chgData name="Catherine Smith" userId="S::catherine.smith@tvc.texas.gov::20f4a473-fdb2-4fae-942c-d5ee4fc452dc" providerId="AD" clId="Web-{D9FFF5F3-D733-7F9F-EA2B-4579F94C89A6}" dt="2020-11-04T22:43:47.638" v="31"/>
          <ac:spMkLst>
            <pc:docMk/>
            <pc:sldMk cId="3348865903" sldId="294"/>
            <ac:spMk id="72" creationId="{0FE2D22C-409B-48AF-B24F-7988A8F7F848}"/>
          </ac:spMkLst>
        </pc:spChg>
        <pc:spChg chg="add del">
          <ac:chgData name="Catherine Smith" userId="S::catherine.smith@tvc.texas.gov::20f4a473-fdb2-4fae-942c-d5ee4fc452dc" providerId="AD" clId="Web-{D9FFF5F3-D733-7F9F-EA2B-4579F94C89A6}" dt="2020-11-04T22:43:47.638" v="31"/>
          <ac:spMkLst>
            <pc:docMk/>
            <pc:sldMk cId="3348865903" sldId="294"/>
            <ac:spMk id="73" creationId="{90464369-70FA-42AF-948F-80664CA7BFE5}"/>
          </ac:spMkLst>
        </pc:spChg>
        <pc:spChg chg="add del">
          <ac:chgData name="Catherine Smith" userId="S::catherine.smith@tvc.texas.gov::20f4a473-fdb2-4fae-942c-d5ee4fc452dc" providerId="AD" clId="Web-{D9FFF5F3-D733-7F9F-EA2B-4579F94C89A6}" dt="2020-11-04T22:43:47.638" v="31"/>
          <ac:spMkLst>
            <pc:docMk/>
            <pc:sldMk cId="3348865903" sldId="294"/>
            <ac:spMk id="74" creationId="{A648176E-454C-437C-B0FC-9B82FCF32B24}"/>
          </ac:spMkLst>
        </pc:spChg>
        <pc:spChg chg="add del">
          <ac:chgData name="Catherine Smith" userId="S::catherine.smith@tvc.texas.gov::20f4a473-fdb2-4fae-942c-d5ee4fc452dc" providerId="AD" clId="Web-{D9FFF5F3-D733-7F9F-EA2B-4579F94C89A6}" dt="2020-11-04T22:43:20.075" v="29"/>
          <ac:spMkLst>
            <pc:docMk/>
            <pc:sldMk cId="3348865903" sldId="294"/>
            <ac:spMk id="75" creationId="{49CD2D09-B1BB-4DF5-9E1C-3D21B21EDEFD}"/>
          </ac:spMkLst>
        </pc:spChg>
        <pc:spChg chg="add del">
          <ac:chgData name="Catherine Smith" userId="S::catherine.smith@tvc.texas.gov::20f4a473-fdb2-4fae-942c-d5ee4fc452dc" providerId="AD" clId="Web-{D9FFF5F3-D733-7F9F-EA2B-4579F94C89A6}" dt="2020-11-04T22:43:20.075" v="29"/>
          <ac:spMkLst>
            <pc:docMk/>
            <pc:sldMk cId="3348865903" sldId="294"/>
            <ac:spMk id="79" creationId="{967C29FE-FD32-4AFB-AD20-DBDF5864B2D8}"/>
          </ac:spMkLst>
        </pc:spChg>
        <pc:spChg chg="add del">
          <ac:chgData name="Catherine Smith" userId="S::catherine.smith@tvc.texas.gov::20f4a473-fdb2-4fae-942c-d5ee4fc452dc" providerId="AD" clId="Web-{D9FFF5F3-D733-7F9F-EA2B-4579F94C89A6}" dt="2020-11-04T22:43:47.638" v="31"/>
          <ac:spMkLst>
            <pc:docMk/>
            <pc:sldMk cId="3348865903" sldId="294"/>
            <ac:spMk id="81" creationId="{A6604B49-AD5C-4590-B051-06C8222ECD99}"/>
          </ac:spMkLst>
        </pc:spChg>
        <pc:spChg chg="add del">
          <ac:chgData name="Catherine Smith" userId="S::catherine.smith@tvc.texas.gov::20f4a473-fdb2-4fae-942c-d5ee4fc452dc" providerId="AD" clId="Web-{D9FFF5F3-D733-7F9F-EA2B-4579F94C89A6}" dt="2020-11-04T22:43:47.638" v="31"/>
          <ac:spMkLst>
            <pc:docMk/>
            <pc:sldMk cId="3348865903" sldId="294"/>
            <ac:spMk id="83" creationId="{CC552A98-EF7D-4D42-AB69-066B786AB55B}"/>
          </ac:spMkLst>
        </pc:spChg>
        <pc:spChg chg="add">
          <ac:chgData name="Catherine Smith" userId="S::catherine.smith@tvc.texas.gov::20f4a473-fdb2-4fae-942c-d5ee4fc452dc" providerId="AD" clId="Web-{D9FFF5F3-D733-7F9F-EA2B-4579F94C89A6}" dt="2020-11-04T22:43:47.638" v="31"/>
          <ac:spMkLst>
            <pc:docMk/>
            <pc:sldMk cId="3348865903" sldId="294"/>
            <ac:spMk id="88" creationId="{B0B8DCBA-FEED-46EF-A140-35B904015B49}"/>
          </ac:spMkLst>
        </pc:spChg>
        <pc:spChg chg="add">
          <ac:chgData name="Catherine Smith" userId="S::catherine.smith@tvc.texas.gov::20f4a473-fdb2-4fae-942c-d5ee4fc452dc" providerId="AD" clId="Web-{D9FFF5F3-D733-7F9F-EA2B-4579F94C89A6}" dt="2020-11-04T22:43:47.638" v="31"/>
          <ac:spMkLst>
            <pc:docMk/>
            <pc:sldMk cId="3348865903" sldId="294"/>
            <ac:spMk id="95" creationId="{D5B0017B-2ECA-49AF-B397-DC140825DF8D}"/>
          </ac:spMkLst>
        </pc:spChg>
        <pc:grpChg chg="add del">
          <ac:chgData name="Catherine Smith" userId="S::catherine.smith@tvc.texas.gov::20f4a473-fdb2-4fae-942c-d5ee4fc452dc" providerId="AD" clId="Web-{D9FFF5F3-D733-7F9F-EA2B-4579F94C89A6}" dt="2020-11-04T22:43:20.090" v="30"/>
          <ac:grpSpMkLst>
            <pc:docMk/>
            <pc:sldMk cId="3348865903" sldId="294"/>
            <ac:grpSpMk id="63" creationId="{AE1C45F0-260A-458C-96ED-C1F6D2151219}"/>
          </ac:grpSpMkLst>
        </pc:grpChg>
        <pc:grpChg chg="add">
          <ac:chgData name="Catherine Smith" userId="S::catherine.smith@tvc.texas.gov::20f4a473-fdb2-4fae-942c-d5ee4fc452dc" providerId="AD" clId="Web-{D9FFF5F3-D733-7F9F-EA2B-4579F94C89A6}" dt="2020-11-04T22:43:47.638" v="31"/>
          <ac:grpSpMkLst>
            <pc:docMk/>
            <pc:sldMk cId="3348865903" sldId="294"/>
            <ac:grpSpMk id="90" creationId="{AE1C45F0-260A-458C-96ED-C1F6D2151219}"/>
          </ac:grpSpMkLst>
        </pc:grpChg>
        <pc:picChg chg="add mod ord">
          <ac:chgData name="Catherine Smith" userId="S::catherine.smith@tvc.texas.gov::20f4a473-fdb2-4fae-942c-d5ee4fc452dc" providerId="AD" clId="Web-{D9FFF5F3-D733-7F9F-EA2B-4579F94C89A6}" dt="2020-11-04T22:43:47.638" v="31"/>
          <ac:picMkLst>
            <pc:docMk/>
            <pc:sldMk cId="3348865903" sldId="294"/>
            <ac:picMk id="3" creationId="{D648DCFE-35CD-41A2-84C7-4290F44D0F9D}"/>
          </ac:picMkLst>
        </pc:picChg>
        <pc:picChg chg="add del">
          <ac:chgData name="Catherine Smith" userId="S::catherine.smith@tvc.texas.gov::20f4a473-fdb2-4fae-942c-d5ee4fc452dc" providerId="AD" clId="Web-{D9FFF5F3-D733-7F9F-EA2B-4579F94C89A6}" dt="2020-11-04T22:43:20.075" v="29"/>
          <ac:picMkLst>
            <pc:docMk/>
            <pc:sldMk cId="3348865903" sldId="294"/>
            <ac:picMk id="77" creationId="{83355637-BA71-4F63-94C9-E77BF81BDFC0}"/>
          </ac:picMkLst>
        </pc:picChg>
        <pc:cxnChg chg="add del">
          <ac:chgData name="Catherine Smith" userId="S::catherine.smith@tvc.texas.gov::20f4a473-fdb2-4fae-942c-d5ee4fc452dc" providerId="AD" clId="Web-{D9FFF5F3-D733-7F9F-EA2B-4579F94C89A6}" dt="2020-11-04T22:43:20.090" v="30"/>
          <ac:cxnSpMkLst>
            <pc:docMk/>
            <pc:sldMk cId="3348865903" sldId="294"/>
            <ac:cxnSpMk id="70" creationId="{6CF1BAF6-AD41-4082-B212-8A1F9A2E8779}"/>
          </ac:cxnSpMkLst>
        </pc:cxnChg>
        <pc:cxnChg chg="add">
          <ac:chgData name="Catherine Smith" userId="S::catherine.smith@tvc.texas.gov::20f4a473-fdb2-4fae-942c-d5ee4fc452dc" providerId="AD" clId="Web-{D9FFF5F3-D733-7F9F-EA2B-4579F94C89A6}" dt="2020-11-04T22:43:47.638" v="31"/>
          <ac:cxnSpMkLst>
            <pc:docMk/>
            <pc:sldMk cId="3348865903" sldId="294"/>
            <ac:cxnSpMk id="97" creationId="{6CF1BAF6-AD41-4082-B212-8A1F9A2E8779}"/>
          </ac:cxnSpMkLst>
        </pc:cxnChg>
      </pc:sldChg>
      <pc:sldChg chg="addSp delSp modSp">
        <pc:chgData name="Catherine Smith" userId="S::catherine.smith@tvc.texas.gov::20f4a473-fdb2-4fae-942c-d5ee4fc452dc" providerId="AD" clId="Web-{D9FFF5F3-D733-7F9F-EA2B-4579F94C89A6}" dt="2020-11-04T22:03:31.312" v="7"/>
        <pc:sldMkLst>
          <pc:docMk/>
          <pc:sldMk cId="271875279" sldId="295"/>
        </pc:sldMkLst>
        <pc:spChg chg="mod">
          <ac:chgData name="Catherine Smith" userId="S::catherine.smith@tvc.texas.gov::20f4a473-fdb2-4fae-942c-d5ee4fc452dc" providerId="AD" clId="Web-{D9FFF5F3-D733-7F9F-EA2B-4579F94C89A6}" dt="2020-11-04T22:03:31.312" v="7"/>
          <ac:spMkLst>
            <pc:docMk/>
            <pc:sldMk cId="271875279" sldId="295"/>
            <ac:spMk id="2" creationId="{00000000-0000-0000-0000-000000000000}"/>
          </ac:spMkLst>
        </pc:spChg>
        <pc:spChg chg="mod ord">
          <ac:chgData name="Catherine Smith" userId="S::catherine.smith@tvc.texas.gov::20f4a473-fdb2-4fae-942c-d5ee4fc452dc" providerId="AD" clId="Web-{D9FFF5F3-D733-7F9F-EA2B-4579F94C89A6}" dt="2020-11-04T22:03:31.312" v="7"/>
          <ac:spMkLst>
            <pc:docMk/>
            <pc:sldMk cId="271875279" sldId="295"/>
            <ac:spMk id="85" creationId="{2E20F95B-7C7E-4873-8DDD-7ACADCF56F0D}"/>
          </ac:spMkLst>
        </pc:spChg>
        <pc:spChg chg="del">
          <ac:chgData name="Catherine Smith" userId="S::catherine.smith@tvc.texas.gov::20f4a473-fdb2-4fae-942c-d5ee4fc452dc" providerId="AD" clId="Web-{D9FFF5F3-D733-7F9F-EA2B-4579F94C89A6}" dt="2020-11-04T22:03:31.312" v="7"/>
          <ac:spMkLst>
            <pc:docMk/>
            <pc:sldMk cId="271875279" sldId="295"/>
            <ac:spMk id="98" creationId="{4DA718D0-4865-4629-8134-44F68D41D574}"/>
          </ac:spMkLst>
        </pc:spChg>
        <pc:spChg chg="del">
          <ac:chgData name="Catherine Smith" userId="S::catherine.smith@tvc.texas.gov::20f4a473-fdb2-4fae-942c-d5ee4fc452dc" providerId="AD" clId="Web-{D9FFF5F3-D733-7F9F-EA2B-4579F94C89A6}" dt="2020-11-04T22:03:31.312" v="7"/>
          <ac:spMkLst>
            <pc:docMk/>
            <pc:sldMk cId="271875279" sldId="295"/>
            <ac:spMk id="102" creationId="{CBC4F608-B4B8-48C3-9572-C0F061B1CD99}"/>
          </ac:spMkLst>
        </pc:spChg>
        <pc:spChg chg="add">
          <ac:chgData name="Catherine Smith" userId="S::catherine.smith@tvc.texas.gov::20f4a473-fdb2-4fae-942c-d5ee4fc452dc" providerId="AD" clId="Web-{D9FFF5F3-D733-7F9F-EA2B-4579F94C89A6}" dt="2020-11-04T22:03:31.312" v="7"/>
          <ac:spMkLst>
            <pc:docMk/>
            <pc:sldMk cId="271875279" sldId="295"/>
            <ac:spMk id="107" creationId="{0FE2D22C-409B-48AF-B24F-7988A8F7F848}"/>
          </ac:spMkLst>
        </pc:spChg>
        <pc:spChg chg="add">
          <ac:chgData name="Catherine Smith" userId="S::catherine.smith@tvc.texas.gov::20f4a473-fdb2-4fae-942c-d5ee4fc452dc" providerId="AD" clId="Web-{D9FFF5F3-D733-7F9F-EA2B-4579F94C89A6}" dt="2020-11-04T22:03:31.312" v="7"/>
          <ac:spMkLst>
            <pc:docMk/>
            <pc:sldMk cId="271875279" sldId="295"/>
            <ac:spMk id="109" creationId="{90464369-70FA-42AF-948F-80664CA7BFE5}"/>
          </ac:spMkLst>
        </pc:spChg>
        <pc:spChg chg="add">
          <ac:chgData name="Catherine Smith" userId="S::catherine.smith@tvc.texas.gov::20f4a473-fdb2-4fae-942c-d5ee4fc452dc" providerId="AD" clId="Web-{D9FFF5F3-D733-7F9F-EA2B-4579F94C89A6}" dt="2020-11-04T22:03:31.312" v="7"/>
          <ac:spMkLst>
            <pc:docMk/>
            <pc:sldMk cId="271875279" sldId="295"/>
            <ac:spMk id="111" creationId="{A648176E-454C-437C-B0FC-9B82FCF32B24}"/>
          </ac:spMkLst>
        </pc:spChg>
        <pc:spChg chg="add">
          <ac:chgData name="Catherine Smith" userId="S::catherine.smith@tvc.texas.gov::20f4a473-fdb2-4fae-942c-d5ee4fc452dc" providerId="AD" clId="Web-{D9FFF5F3-D733-7F9F-EA2B-4579F94C89A6}" dt="2020-11-04T22:03:31.312" v="7"/>
          <ac:spMkLst>
            <pc:docMk/>
            <pc:sldMk cId="271875279" sldId="295"/>
            <ac:spMk id="113" creationId="{A6604B49-AD5C-4590-B051-06C8222ECD99}"/>
          </ac:spMkLst>
        </pc:spChg>
        <pc:spChg chg="add">
          <ac:chgData name="Catherine Smith" userId="S::catherine.smith@tvc.texas.gov::20f4a473-fdb2-4fae-942c-d5ee4fc452dc" providerId="AD" clId="Web-{D9FFF5F3-D733-7F9F-EA2B-4579F94C89A6}" dt="2020-11-04T22:03:31.312" v="7"/>
          <ac:spMkLst>
            <pc:docMk/>
            <pc:sldMk cId="271875279" sldId="295"/>
            <ac:spMk id="115" creationId="{CC552A98-EF7D-4D42-AB69-066B786AB55B}"/>
          </ac:spMkLst>
        </pc:spChg>
        <pc:grpChg chg="del">
          <ac:chgData name="Catherine Smith" userId="S::catherine.smith@tvc.texas.gov::20f4a473-fdb2-4fae-942c-d5ee4fc452dc" providerId="AD" clId="Web-{D9FFF5F3-D733-7F9F-EA2B-4579F94C89A6}" dt="2020-11-04T22:03:31.312" v="7"/>
          <ac:grpSpMkLst>
            <pc:docMk/>
            <pc:sldMk cId="271875279" sldId="295"/>
            <ac:grpSpMk id="99" creationId="{65167ED7-6315-43AB-B1B6-C326D5FD8F84}"/>
          </ac:grpSpMkLst>
        </pc:grpChg>
        <pc:picChg chg="add mod">
          <ac:chgData name="Catherine Smith" userId="S::catherine.smith@tvc.texas.gov::20f4a473-fdb2-4fae-942c-d5ee4fc452dc" providerId="AD" clId="Web-{D9FFF5F3-D733-7F9F-EA2B-4579F94C89A6}" dt="2020-11-04T22:03:31.312" v="7"/>
          <ac:picMkLst>
            <pc:docMk/>
            <pc:sldMk cId="271875279" sldId="295"/>
            <ac:picMk id="3" creationId="{2DD28D52-0352-4D06-B790-A23F96173193}"/>
          </ac:picMkLst>
        </pc:picChg>
      </pc:sldChg>
      <pc:sldChg chg="add del replId">
        <pc:chgData name="Catherine Smith" userId="S::catherine.smith@tvc.texas.gov::20f4a473-fdb2-4fae-942c-d5ee4fc452dc" providerId="AD" clId="Web-{D9FFF5F3-D733-7F9F-EA2B-4579F94C89A6}" dt="2020-11-04T22:05:02.439" v="9"/>
        <pc:sldMkLst>
          <pc:docMk/>
          <pc:sldMk cId="2899800180" sldId="298"/>
        </pc:sldMkLst>
      </pc:sldChg>
      <pc:sldChg chg="add del replId">
        <pc:chgData name="Catherine Smith" userId="S::catherine.smith@tvc.texas.gov::20f4a473-fdb2-4fae-942c-d5ee4fc452dc" providerId="AD" clId="Web-{D9FFF5F3-D733-7F9F-EA2B-4579F94C89A6}" dt="2020-11-04T22:22:45.108" v="26"/>
        <pc:sldMkLst>
          <pc:docMk/>
          <pc:sldMk cId="1917368729" sldId="299"/>
        </pc:sldMkLst>
      </pc:sldChg>
    </pc:docChg>
  </pc:docChgLst>
  <pc:docChgLst>
    <pc:chgData name="Catherine Smith" userId="S::catherine.smith@tvc.texas.gov::20f4a473-fdb2-4fae-942c-d5ee4fc452dc" providerId="AD" clId="Web-{58D866A1-E5C6-8B94-7354-8DFFDF69AD99}"/>
    <pc:docChg chg="addSld modSld modSection">
      <pc:chgData name="Catherine Smith" userId="S::catherine.smith@tvc.texas.gov::20f4a473-fdb2-4fae-942c-d5ee4fc452dc" providerId="AD" clId="Web-{58D866A1-E5C6-8B94-7354-8DFFDF69AD99}" dt="2019-10-22T20:59:25.876" v="878"/>
      <pc:docMkLst>
        <pc:docMk/>
      </pc:docMkLst>
      <pc:sldChg chg="addSp delSp modSp">
        <pc:chgData name="Catherine Smith" userId="S::catherine.smith@tvc.texas.gov::20f4a473-fdb2-4fae-942c-d5ee4fc452dc" providerId="AD" clId="Web-{58D866A1-E5C6-8B94-7354-8DFFDF69AD99}" dt="2019-10-22T19:45:16.351" v="49" actId="20577"/>
        <pc:sldMkLst>
          <pc:docMk/>
          <pc:sldMk cId="1919276964" sldId="275"/>
        </pc:sldMkLst>
        <pc:spChg chg="mod">
          <ac:chgData name="Catherine Smith" userId="S::catherine.smith@tvc.texas.gov::20f4a473-fdb2-4fae-942c-d5ee4fc452dc" providerId="AD" clId="Web-{58D866A1-E5C6-8B94-7354-8DFFDF69AD99}" dt="2019-10-22T19:45:16.351" v="49" actId="20577"/>
          <ac:spMkLst>
            <pc:docMk/>
            <pc:sldMk cId="1919276964" sldId="275"/>
            <ac:spMk id="2" creationId="{26DB9882-81D5-4996-BE41-E5ADB36D7DF2}"/>
          </ac:spMkLst>
        </pc:spChg>
        <pc:picChg chg="add del mod">
          <ac:chgData name="Catherine Smith" userId="S::catherine.smith@tvc.texas.gov::20f4a473-fdb2-4fae-942c-d5ee4fc452dc" providerId="AD" clId="Web-{58D866A1-E5C6-8B94-7354-8DFFDF69AD99}" dt="2019-10-22T19:31:17.362" v="4"/>
          <ac:picMkLst>
            <pc:docMk/>
            <pc:sldMk cId="1919276964" sldId="275"/>
            <ac:picMk id="4" creationId="{105419C3-D54F-40F4-A7E4-2976DFE0C3EC}"/>
          </ac:picMkLst>
        </pc:picChg>
        <pc:picChg chg="add mod ord">
          <ac:chgData name="Catherine Smith" userId="S::catherine.smith@tvc.texas.gov::20f4a473-fdb2-4fae-942c-d5ee4fc452dc" providerId="AD" clId="Web-{58D866A1-E5C6-8B94-7354-8DFFDF69AD99}" dt="2019-10-22T19:41:16.819" v="16" actId="14100"/>
          <ac:picMkLst>
            <pc:docMk/>
            <pc:sldMk cId="1919276964" sldId="275"/>
            <ac:picMk id="7" creationId="{345FB709-6169-4602-8672-E173B44C8487}"/>
          </ac:picMkLst>
        </pc:picChg>
      </pc:sldChg>
      <pc:sldChg chg="addSp delSp modSp new mod setBg">
        <pc:chgData name="Catherine Smith" userId="S::catherine.smith@tvc.texas.gov::20f4a473-fdb2-4fae-942c-d5ee4fc452dc" providerId="AD" clId="Web-{58D866A1-E5C6-8B94-7354-8DFFDF69AD99}" dt="2019-10-22T20:59:25.876" v="878"/>
        <pc:sldMkLst>
          <pc:docMk/>
          <pc:sldMk cId="792738542" sldId="278"/>
        </pc:sldMkLst>
        <pc:spChg chg="mod">
          <ac:chgData name="Catherine Smith" userId="S::catherine.smith@tvc.texas.gov::20f4a473-fdb2-4fae-942c-d5ee4fc452dc" providerId="AD" clId="Web-{58D866A1-E5C6-8B94-7354-8DFFDF69AD99}" dt="2019-10-22T20:59:25.876" v="878"/>
          <ac:spMkLst>
            <pc:docMk/>
            <pc:sldMk cId="792738542" sldId="278"/>
            <ac:spMk id="2" creationId="{635E2471-BCA7-4A9B-8791-FBE0F2A1A257}"/>
          </ac:spMkLst>
        </pc:spChg>
        <pc:spChg chg="mod">
          <ac:chgData name="Catherine Smith" userId="S::catherine.smith@tvc.texas.gov::20f4a473-fdb2-4fae-942c-d5ee4fc452dc" providerId="AD" clId="Web-{58D866A1-E5C6-8B94-7354-8DFFDF69AD99}" dt="2019-10-22T20:59:25.876" v="878"/>
          <ac:spMkLst>
            <pc:docMk/>
            <pc:sldMk cId="792738542" sldId="278"/>
            <ac:spMk id="3" creationId="{11CFDA16-CE65-403F-95AD-4D1A23A75411}"/>
          </ac:spMkLst>
        </pc:spChg>
        <pc:spChg chg="add del">
          <ac:chgData name="Catherine Smith" userId="S::catherine.smith@tvc.texas.gov::20f4a473-fdb2-4fae-942c-d5ee4fc452dc" providerId="AD" clId="Web-{58D866A1-E5C6-8B94-7354-8DFFDF69AD99}" dt="2019-10-22T20:59:25.876" v="878"/>
          <ac:spMkLst>
            <pc:docMk/>
            <pc:sldMk cId="792738542" sldId="278"/>
            <ac:spMk id="8" creationId="{3B854194-185D-494D-905C-7C7CB2E30F6E}"/>
          </ac:spMkLst>
        </pc:spChg>
        <pc:spChg chg="add del">
          <ac:chgData name="Catherine Smith" userId="S::catherine.smith@tvc.texas.gov::20f4a473-fdb2-4fae-942c-d5ee4fc452dc" providerId="AD" clId="Web-{58D866A1-E5C6-8B94-7354-8DFFDF69AD99}" dt="2019-10-22T20:59:25.876" v="878"/>
          <ac:spMkLst>
            <pc:docMk/>
            <pc:sldMk cId="792738542" sldId="278"/>
            <ac:spMk id="10" creationId="{B4F5FA0D-0104-4987-8241-EFF7C85B88DE}"/>
          </ac:spMkLst>
        </pc:spChg>
        <pc:spChg chg="add">
          <ac:chgData name="Catherine Smith" userId="S::catherine.smith@tvc.texas.gov::20f4a473-fdb2-4fae-942c-d5ee4fc452dc" providerId="AD" clId="Web-{58D866A1-E5C6-8B94-7354-8DFFDF69AD99}" dt="2019-10-22T20:59:25.876" v="878"/>
          <ac:spMkLst>
            <pc:docMk/>
            <pc:sldMk cId="792738542" sldId="278"/>
            <ac:spMk id="17" creationId="{15911E3A-C35B-4EF7-A355-B84E9A14AF4D}"/>
          </ac:spMkLst>
        </pc:spChg>
        <pc:grpChg chg="add">
          <ac:chgData name="Catherine Smith" userId="S::catherine.smith@tvc.texas.gov::20f4a473-fdb2-4fae-942c-d5ee4fc452dc" providerId="AD" clId="Web-{58D866A1-E5C6-8B94-7354-8DFFDF69AD99}" dt="2019-10-22T20:59:25.876" v="878"/>
          <ac:grpSpMkLst>
            <pc:docMk/>
            <pc:sldMk cId="792738542" sldId="278"/>
            <ac:grpSpMk id="19" creationId="{E21ADB3D-AD65-44B4-847D-5E90E90A5D16}"/>
          </ac:grpSpMkLst>
        </pc:grpChg>
        <pc:grpChg chg="add">
          <ac:chgData name="Catherine Smith" userId="S::catherine.smith@tvc.texas.gov::20f4a473-fdb2-4fae-942c-d5ee4fc452dc" providerId="AD" clId="Web-{58D866A1-E5C6-8B94-7354-8DFFDF69AD99}" dt="2019-10-22T20:59:25.876" v="878"/>
          <ac:grpSpMkLst>
            <pc:docMk/>
            <pc:sldMk cId="792738542" sldId="278"/>
            <ac:grpSpMk id="42" creationId="{5F8A7F7F-DD1A-4F41-98AC-B9CE2A620CDC}"/>
          </ac:grpSpMkLst>
        </pc:grpChg>
        <pc:picChg chg="add del">
          <ac:chgData name="Catherine Smith" userId="S::catherine.smith@tvc.texas.gov::20f4a473-fdb2-4fae-942c-d5ee4fc452dc" providerId="AD" clId="Web-{58D866A1-E5C6-8B94-7354-8DFFDF69AD99}" dt="2019-10-22T20:59:25.876" v="878"/>
          <ac:picMkLst>
            <pc:docMk/>
            <pc:sldMk cId="792738542" sldId="278"/>
            <ac:picMk id="12" creationId="{2897127E-6CEF-446C-BE87-93B7C46E49D1}"/>
          </ac:picMkLst>
        </pc:picChg>
      </pc:sldChg>
    </pc:docChg>
  </pc:docChgLst>
  <pc:docChgLst>
    <pc:chgData name="Catherine Smith" userId="S::catherine.smith@tvc.texas.gov::20f4a473-fdb2-4fae-942c-d5ee4fc452dc" providerId="AD" clId="Web-{8C1FBB4F-A3D5-1E2F-4CAD-F1F6335F7FC4}"/>
    <pc:docChg chg="addSld delSld modSld sldOrd modSection">
      <pc:chgData name="Catherine Smith" userId="S::catherine.smith@tvc.texas.gov::20f4a473-fdb2-4fae-942c-d5ee4fc452dc" providerId="AD" clId="Web-{8C1FBB4F-A3D5-1E2F-4CAD-F1F6335F7FC4}" dt="2019-11-04T18:57:26.395" v="982"/>
      <pc:docMkLst>
        <pc:docMk/>
      </pc:docMkLst>
      <pc:sldChg chg="addSp delSp modSp">
        <pc:chgData name="Catherine Smith" userId="S::catherine.smith@tvc.texas.gov::20f4a473-fdb2-4fae-942c-d5ee4fc452dc" providerId="AD" clId="Web-{8C1FBB4F-A3D5-1E2F-4CAD-F1F6335F7FC4}" dt="2019-11-04T16:44:26.359" v="450"/>
        <pc:sldMkLst>
          <pc:docMk/>
          <pc:sldMk cId="1294927477" sldId="259"/>
        </pc:sldMkLst>
        <pc:spChg chg="mod">
          <ac:chgData name="Catherine Smith" userId="S::catherine.smith@tvc.texas.gov::20f4a473-fdb2-4fae-942c-d5ee4fc452dc" providerId="AD" clId="Web-{8C1FBB4F-A3D5-1E2F-4CAD-F1F6335F7FC4}" dt="2019-11-04T16:44:26.359" v="450"/>
          <ac:spMkLst>
            <pc:docMk/>
            <pc:sldMk cId="1294927477" sldId="259"/>
            <ac:spMk id="2" creationId="{EF4C09FD-3CB7-4E05-810A-E006B1F088AC}"/>
          </ac:spMkLst>
        </pc:spChg>
        <pc:spChg chg="mod">
          <ac:chgData name="Catherine Smith" userId="S::catherine.smith@tvc.texas.gov::20f4a473-fdb2-4fae-942c-d5ee4fc452dc" providerId="AD" clId="Web-{8C1FBB4F-A3D5-1E2F-4CAD-F1F6335F7FC4}" dt="2019-11-04T16:44:26.359" v="450"/>
          <ac:spMkLst>
            <pc:docMk/>
            <pc:sldMk cId="1294927477" sldId="259"/>
            <ac:spMk id="3" creationId="{19F0FE9E-63E9-40D3-B56A-E1562CE385B1}"/>
          </ac:spMkLst>
        </pc:spChg>
        <pc:spChg chg="del">
          <ac:chgData name="Catherine Smith" userId="S::catherine.smith@tvc.texas.gov::20f4a473-fdb2-4fae-942c-d5ee4fc452dc" providerId="AD" clId="Web-{8C1FBB4F-A3D5-1E2F-4CAD-F1F6335F7FC4}" dt="2019-11-04T16:44:26.359" v="450"/>
          <ac:spMkLst>
            <pc:docMk/>
            <pc:sldMk cId="1294927477" sldId="259"/>
            <ac:spMk id="15" creationId="{8D70B121-56F4-4848-B38B-182089D909FA}"/>
          </ac:spMkLst>
        </pc:spChg>
        <pc:spChg chg="add">
          <ac:chgData name="Catherine Smith" userId="S::catherine.smith@tvc.texas.gov::20f4a473-fdb2-4fae-942c-d5ee4fc452dc" providerId="AD" clId="Web-{8C1FBB4F-A3D5-1E2F-4CAD-F1F6335F7FC4}" dt="2019-11-04T16:44:26.359" v="450"/>
          <ac:spMkLst>
            <pc:docMk/>
            <pc:sldMk cId="1294927477" sldId="259"/>
            <ac:spMk id="26" creationId="{3B854194-185D-494D-905C-7C7CB2E30F6E}"/>
          </ac:spMkLst>
        </pc:spChg>
        <pc:spChg chg="add">
          <ac:chgData name="Catherine Smith" userId="S::catherine.smith@tvc.texas.gov::20f4a473-fdb2-4fae-942c-d5ee4fc452dc" providerId="AD" clId="Web-{8C1FBB4F-A3D5-1E2F-4CAD-F1F6335F7FC4}" dt="2019-11-04T16:44:26.359" v="450"/>
          <ac:spMkLst>
            <pc:docMk/>
            <pc:sldMk cId="1294927477" sldId="259"/>
            <ac:spMk id="28" creationId="{B4F5FA0D-0104-4987-8241-EFF7C85B88DE}"/>
          </ac:spMkLst>
        </pc:spChg>
        <pc:picChg chg="add">
          <ac:chgData name="Catherine Smith" userId="S::catherine.smith@tvc.texas.gov::20f4a473-fdb2-4fae-942c-d5ee4fc452dc" providerId="AD" clId="Web-{8C1FBB4F-A3D5-1E2F-4CAD-F1F6335F7FC4}" dt="2019-11-04T16:44:26.359" v="450"/>
          <ac:picMkLst>
            <pc:docMk/>
            <pc:sldMk cId="1294927477" sldId="259"/>
            <ac:picMk id="30" creationId="{2897127E-6CEF-446C-BE87-93B7C46E49D1}"/>
          </ac:picMkLst>
        </pc:picChg>
        <pc:cxnChg chg="del">
          <ac:chgData name="Catherine Smith" userId="S::catherine.smith@tvc.texas.gov::20f4a473-fdb2-4fae-942c-d5ee4fc452dc" providerId="AD" clId="Web-{8C1FBB4F-A3D5-1E2F-4CAD-F1F6335F7FC4}" dt="2019-11-04T16:44:26.359" v="450"/>
          <ac:cxnSpMkLst>
            <pc:docMk/>
            <pc:sldMk cId="1294927477" sldId="259"/>
            <ac:cxnSpMk id="21" creationId="{2D72A2C9-F3CA-4216-8BAD-FA4C970C3C4E}"/>
          </ac:cxnSpMkLst>
        </pc:cxnChg>
      </pc:sldChg>
      <pc:sldChg chg="addSp delSp modSp mod setBg">
        <pc:chgData name="Catherine Smith" userId="S::catherine.smith@tvc.texas.gov::20f4a473-fdb2-4fae-942c-d5ee4fc452dc" providerId="AD" clId="Web-{8C1FBB4F-A3D5-1E2F-4CAD-F1F6335F7FC4}" dt="2019-11-04T16:45:09.937" v="453"/>
        <pc:sldMkLst>
          <pc:docMk/>
          <pc:sldMk cId="4060930269" sldId="260"/>
        </pc:sldMkLst>
        <pc:spChg chg="mod">
          <ac:chgData name="Catherine Smith" userId="S::catherine.smith@tvc.texas.gov::20f4a473-fdb2-4fae-942c-d5ee4fc452dc" providerId="AD" clId="Web-{8C1FBB4F-A3D5-1E2F-4CAD-F1F6335F7FC4}" dt="2019-11-04T16:45:09.937" v="453"/>
          <ac:spMkLst>
            <pc:docMk/>
            <pc:sldMk cId="4060930269" sldId="260"/>
            <ac:spMk id="2" creationId="{DF855C68-8D1F-4714-860D-ECE4461060C7}"/>
          </ac:spMkLst>
        </pc:spChg>
        <pc:spChg chg="add del">
          <ac:chgData name="Catherine Smith" userId="S::catherine.smith@tvc.texas.gov::20f4a473-fdb2-4fae-942c-d5ee4fc452dc" providerId="AD" clId="Web-{8C1FBB4F-A3D5-1E2F-4CAD-F1F6335F7FC4}" dt="2019-11-04T16:45:09.937" v="453"/>
          <ac:spMkLst>
            <pc:docMk/>
            <pc:sldMk cId="4060930269" sldId="260"/>
            <ac:spMk id="29" creationId="{BE95D989-81FA-4BAD-9AD5-E46CEDA91B36}"/>
          </ac:spMkLst>
        </pc:spChg>
        <pc:spChg chg="add del">
          <ac:chgData name="Catherine Smith" userId="S::catherine.smith@tvc.texas.gov::20f4a473-fdb2-4fae-942c-d5ee4fc452dc" providerId="AD" clId="Web-{8C1FBB4F-A3D5-1E2F-4CAD-F1F6335F7FC4}" dt="2019-11-04T16:45:09.937" v="453"/>
          <ac:spMkLst>
            <pc:docMk/>
            <pc:sldMk cId="4060930269" sldId="260"/>
            <ac:spMk id="30" creationId="{156189E5-8A3E-4CFD-B71B-CCD0F8495E56}"/>
          </ac:spMkLst>
        </pc:spChg>
        <pc:spChg chg="add">
          <ac:chgData name="Catherine Smith" userId="S::catherine.smith@tvc.texas.gov::20f4a473-fdb2-4fae-942c-d5ee4fc452dc" providerId="AD" clId="Web-{8C1FBB4F-A3D5-1E2F-4CAD-F1F6335F7FC4}" dt="2019-11-04T16:45:09.937" v="453"/>
          <ac:spMkLst>
            <pc:docMk/>
            <pc:sldMk cId="4060930269" sldId="260"/>
            <ac:spMk id="33" creationId="{42A5316D-ED2F-4F89-B4B4-8D9240B1A348}"/>
          </ac:spMkLst>
        </pc:spChg>
        <pc:spChg chg="add del">
          <ac:chgData name="Catherine Smith" userId="S::catherine.smith@tvc.texas.gov::20f4a473-fdb2-4fae-942c-d5ee4fc452dc" providerId="AD" clId="Web-{8C1FBB4F-A3D5-1E2F-4CAD-F1F6335F7FC4}" dt="2019-11-04T16:45:09.813" v="452"/>
          <ac:spMkLst>
            <pc:docMk/>
            <pc:sldMk cId="4060930269" sldId="260"/>
            <ac:spMk id="36" creationId="{0499AD7B-99D4-4755-8966-F7BA0426904B}"/>
          </ac:spMkLst>
        </pc:spChg>
        <pc:graphicFrameChg chg="mod modGraphic">
          <ac:chgData name="Catherine Smith" userId="S::catherine.smith@tvc.texas.gov::20f4a473-fdb2-4fae-942c-d5ee4fc452dc" providerId="AD" clId="Web-{8C1FBB4F-A3D5-1E2F-4CAD-F1F6335F7FC4}" dt="2019-11-04T16:45:09.937" v="453"/>
          <ac:graphicFrameMkLst>
            <pc:docMk/>
            <pc:sldMk cId="4060930269" sldId="260"/>
            <ac:graphicFrameMk id="31" creationId="{C302ABC5-B80A-42D3-AD08-8B7ABCE4C707}"/>
          </ac:graphicFrameMkLst>
        </pc:graphicFrameChg>
        <pc:picChg chg="add del">
          <ac:chgData name="Catherine Smith" userId="S::catherine.smith@tvc.texas.gov::20f4a473-fdb2-4fae-942c-d5ee4fc452dc" providerId="AD" clId="Web-{8C1FBB4F-A3D5-1E2F-4CAD-F1F6335F7FC4}" dt="2019-11-04T16:45:09.813" v="452"/>
          <ac:picMkLst>
            <pc:docMk/>
            <pc:sldMk cId="4060930269" sldId="260"/>
            <ac:picMk id="38" creationId="{1A06F89A-489D-4383-94C5-42F7FF2E9A63}"/>
          </ac:picMkLst>
        </pc:picChg>
      </pc:sldChg>
      <pc:sldChg chg="modSp">
        <pc:chgData name="Catherine Smith" userId="S::catherine.smith@tvc.texas.gov::20f4a473-fdb2-4fae-942c-d5ee4fc452dc" providerId="AD" clId="Web-{8C1FBB4F-A3D5-1E2F-4CAD-F1F6335F7FC4}" dt="2019-11-04T18:02:11.681" v="871" actId="20577"/>
        <pc:sldMkLst>
          <pc:docMk/>
          <pc:sldMk cId="2571027090" sldId="263"/>
        </pc:sldMkLst>
        <pc:spChg chg="mod">
          <ac:chgData name="Catherine Smith" userId="S::catherine.smith@tvc.texas.gov::20f4a473-fdb2-4fae-942c-d5ee4fc452dc" providerId="AD" clId="Web-{8C1FBB4F-A3D5-1E2F-4CAD-F1F6335F7FC4}" dt="2019-11-04T18:02:11.681" v="871" actId="20577"/>
          <ac:spMkLst>
            <pc:docMk/>
            <pc:sldMk cId="2571027090" sldId="263"/>
            <ac:spMk id="3" creationId="{B80E4A2D-2D1B-4A0B-A9D8-AFEB22E5D6A3}"/>
          </ac:spMkLst>
        </pc:spChg>
      </pc:sldChg>
      <pc:sldChg chg="modSp">
        <pc:chgData name="Catherine Smith" userId="S::catherine.smith@tvc.texas.gov::20f4a473-fdb2-4fae-942c-d5ee4fc452dc" providerId="AD" clId="Web-{8C1FBB4F-A3D5-1E2F-4CAD-F1F6335F7FC4}" dt="2019-11-04T18:00:53.524" v="869" actId="20577"/>
        <pc:sldMkLst>
          <pc:docMk/>
          <pc:sldMk cId="2103536554" sldId="269"/>
        </pc:sldMkLst>
        <pc:spChg chg="mod">
          <ac:chgData name="Catherine Smith" userId="S::catherine.smith@tvc.texas.gov::20f4a473-fdb2-4fae-942c-d5ee4fc452dc" providerId="AD" clId="Web-{8C1FBB4F-A3D5-1E2F-4CAD-F1F6335F7FC4}" dt="2019-11-04T18:00:53.524" v="869" actId="20577"/>
          <ac:spMkLst>
            <pc:docMk/>
            <pc:sldMk cId="2103536554" sldId="269"/>
            <ac:spMk id="3" creationId="{68B64A2B-FC6E-49BB-B4F1-464752C9CB80}"/>
          </ac:spMkLst>
        </pc:spChg>
      </pc:sldChg>
      <pc:sldChg chg="addSp delSp modSp mod setBg setClrOvrMap">
        <pc:chgData name="Catherine Smith" userId="S::catherine.smith@tvc.texas.gov::20f4a473-fdb2-4fae-942c-d5ee4fc452dc" providerId="AD" clId="Web-{8C1FBB4F-A3D5-1E2F-4CAD-F1F6335F7FC4}" dt="2019-11-04T17:16:26.729" v="478"/>
        <pc:sldMkLst>
          <pc:docMk/>
          <pc:sldMk cId="266744692" sldId="270"/>
        </pc:sldMkLst>
        <pc:spChg chg="mod">
          <ac:chgData name="Catherine Smith" userId="S::catherine.smith@tvc.texas.gov::20f4a473-fdb2-4fae-942c-d5ee4fc452dc" providerId="AD" clId="Web-{8C1FBB4F-A3D5-1E2F-4CAD-F1F6335F7FC4}" dt="2019-11-04T17:16:26.729" v="478"/>
          <ac:spMkLst>
            <pc:docMk/>
            <pc:sldMk cId="266744692" sldId="270"/>
            <ac:spMk id="2" creationId="{ECCE5BF4-37BF-4DD1-A23C-A12F2206496E}"/>
          </ac:spMkLst>
        </pc:spChg>
        <pc:spChg chg="mod">
          <ac:chgData name="Catherine Smith" userId="S::catherine.smith@tvc.texas.gov::20f4a473-fdb2-4fae-942c-d5ee4fc452dc" providerId="AD" clId="Web-{8C1FBB4F-A3D5-1E2F-4CAD-F1F6335F7FC4}" dt="2019-11-04T17:16:26.729" v="478"/>
          <ac:spMkLst>
            <pc:docMk/>
            <pc:sldMk cId="266744692" sldId="270"/>
            <ac:spMk id="4" creationId="{70E819D9-4E2B-45B5-987E-CEFFFBB6D467}"/>
          </ac:spMkLst>
        </pc:spChg>
        <pc:spChg chg="add">
          <ac:chgData name="Catherine Smith" userId="S::catherine.smith@tvc.texas.gov::20f4a473-fdb2-4fae-942c-d5ee4fc452dc" providerId="AD" clId="Web-{8C1FBB4F-A3D5-1E2F-4CAD-F1F6335F7FC4}" dt="2019-11-04T17:16:26.729" v="478"/>
          <ac:spMkLst>
            <pc:docMk/>
            <pc:sldMk cId="266744692" sldId="270"/>
            <ac:spMk id="12" creationId="{867D4867-5BA7-4462-B2F6-A23F4A622AA7}"/>
          </ac:spMkLst>
        </pc:spChg>
        <pc:picChg chg="mod ord">
          <ac:chgData name="Catherine Smith" userId="S::catherine.smith@tvc.texas.gov::20f4a473-fdb2-4fae-942c-d5ee4fc452dc" providerId="AD" clId="Web-{8C1FBB4F-A3D5-1E2F-4CAD-F1F6335F7FC4}" dt="2019-11-04T17:16:26.729" v="478"/>
          <ac:picMkLst>
            <pc:docMk/>
            <pc:sldMk cId="266744692" sldId="270"/>
            <ac:picMk id="5" creationId="{9EB0F38B-9024-4313-B37D-06F290D89D4B}"/>
          </ac:picMkLst>
        </pc:picChg>
        <pc:cxnChg chg="del">
          <ac:chgData name="Catherine Smith" userId="S::catherine.smith@tvc.texas.gov::20f4a473-fdb2-4fae-942c-d5ee4fc452dc" providerId="AD" clId="Web-{8C1FBB4F-A3D5-1E2F-4CAD-F1F6335F7FC4}" dt="2019-11-04T17:16:26.729" v="478"/>
          <ac:cxnSpMkLst>
            <pc:docMk/>
            <pc:sldMk cId="266744692" sldId="270"/>
            <ac:cxnSpMk id="7" creationId="{E4A809D5-3600-46D4-A466-67F2349A54FB}"/>
          </ac:cxnSpMkLst>
        </pc:cxnChg>
      </pc:sldChg>
      <pc:sldChg chg="addSp delSp modSp mod setBg">
        <pc:chgData name="Catherine Smith" userId="S::catherine.smith@tvc.texas.gov::20f4a473-fdb2-4fae-942c-d5ee4fc452dc" providerId="AD" clId="Web-{8C1FBB4F-A3D5-1E2F-4CAD-F1F6335F7FC4}" dt="2019-11-04T18:54:46.253" v="979" actId="20577"/>
        <pc:sldMkLst>
          <pc:docMk/>
          <pc:sldMk cId="1919276964" sldId="275"/>
        </pc:sldMkLst>
        <pc:spChg chg="mod">
          <ac:chgData name="Catherine Smith" userId="S::catherine.smith@tvc.texas.gov::20f4a473-fdb2-4fae-942c-d5ee4fc452dc" providerId="AD" clId="Web-{8C1FBB4F-A3D5-1E2F-4CAD-F1F6335F7FC4}" dt="2019-11-04T18:54:46.253" v="979" actId="20577"/>
          <ac:spMkLst>
            <pc:docMk/>
            <pc:sldMk cId="1919276964" sldId="275"/>
            <ac:spMk id="2" creationId="{26DB9882-81D5-4996-BE41-E5ADB36D7DF2}"/>
          </ac:spMkLst>
        </pc:spChg>
        <pc:spChg chg="add mod">
          <ac:chgData name="Catherine Smith" userId="S::catherine.smith@tvc.texas.gov::20f4a473-fdb2-4fae-942c-d5ee4fc452dc" providerId="AD" clId="Web-{8C1FBB4F-A3D5-1E2F-4CAD-F1F6335F7FC4}" dt="2019-11-04T17:15:24.135" v="477"/>
          <ac:spMkLst>
            <pc:docMk/>
            <pc:sldMk cId="1919276964" sldId="275"/>
            <ac:spMk id="8" creationId="{BCCC9F84-FB58-426F-9F5D-D7619D254590}"/>
          </ac:spMkLst>
        </pc:spChg>
        <pc:spChg chg="add mod">
          <ac:chgData name="Catherine Smith" userId="S::catherine.smith@tvc.texas.gov::20f4a473-fdb2-4fae-942c-d5ee4fc452dc" providerId="AD" clId="Web-{8C1FBB4F-A3D5-1E2F-4CAD-F1F6335F7FC4}" dt="2019-11-04T17:15:24.135" v="477"/>
          <ac:spMkLst>
            <pc:docMk/>
            <pc:sldMk cId="1919276964" sldId="275"/>
            <ac:spMk id="12" creationId="{FAC46FDE-22CE-4713-97F1-CB0E04806E08}"/>
          </ac:spMkLst>
        </pc:spChg>
        <pc:spChg chg="add mod">
          <ac:chgData name="Catherine Smith" userId="S::catherine.smith@tvc.texas.gov::20f4a473-fdb2-4fae-942c-d5ee4fc452dc" providerId="AD" clId="Web-{8C1FBB4F-A3D5-1E2F-4CAD-F1F6335F7FC4}" dt="2019-11-04T17:15:24.135" v="477"/>
          <ac:spMkLst>
            <pc:docMk/>
            <pc:sldMk cId="1919276964" sldId="275"/>
            <ac:spMk id="16" creationId="{2BEFD12A-293B-48F7-813E-B93C4CFEB980}"/>
          </ac:spMkLst>
        </pc:spChg>
        <pc:spChg chg="add mod">
          <ac:chgData name="Catherine Smith" userId="S::catherine.smith@tvc.texas.gov::20f4a473-fdb2-4fae-942c-d5ee4fc452dc" providerId="AD" clId="Web-{8C1FBB4F-A3D5-1E2F-4CAD-F1F6335F7FC4}" dt="2019-11-04T17:15:24.135" v="477"/>
          <ac:spMkLst>
            <pc:docMk/>
            <pc:sldMk cId="1919276964" sldId="275"/>
            <ac:spMk id="20" creationId="{EDA3E832-A612-4008-A260-295E6B3D909C}"/>
          </ac:spMkLst>
        </pc:spChg>
        <pc:spChg chg="add">
          <ac:chgData name="Catherine Smith" userId="S::catherine.smith@tvc.texas.gov::20f4a473-fdb2-4fae-942c-d5ee4fc452dc" providerId="AD" clId="Web-{8C1FBB4F-A3D5-1E2F-4CAD-F1F6335F7FC4}" dt="2019-11-04T17:15:24.135" v="477"/>
          <ac:spMkLst>
            <pc:docMk/>
            <pc:sldMk cId="1919276964" sldId="275"/>
            <ac:spMk id="25" creationId="{928F64C6-FE22-4FC1-A763-DFCC514811BD}"/>
          </ac:spMkLst>
        </pc:spChg>
        <pc:picChg chg="add mod ord">
          <ac:chgData name="Catherine Smith" userId="S::catherine.smith@tvc.texas.gov::20f4a473-fdb2-4fae-942c-d5ee4fc452dc" providerId="AD" clId="Web-{8C1FBB4F-A3D5-1E2F-4CAD-F1F6335F7FC4}" dt="2019-11-04T17:15:24.135" v="477"/>
          <ac:picMkLst>
            <pc:docMk/>
            <pc:sldMk cId="1919276964" sldId="275"/>
            <ac:picMk id="4" creationId="{D0F1EBBB-6C69-47F3-BFAB-EB1FE1EB0C5F}"/>
          </ac:picMkLst>
        </pc:picChg>
        <pc:picChg chg="del">
          <ac:chgData name="Catherine Smith" userId="S::catherine.smith@tvc.texas.gov::20f4a473-fdb2-4fae-942c-d5ee4fc452dc" providerId="AD" clId="Web-{8C1FBB4F-A3D5-1E2F-4CAD-F1F6335F7FC4}" dt="2019-11-04T16:45:26.266" v="454"/>
          <ac:picMkLst>
            <pc:docMk/>
            <pc:sldMk cId="1919276964" sldId="275"/>
            <ac:picMk id="7" creationId="{345FB709-6169-4602-8672-E173B44C8487}"/>
          </ac:picMkLst>
        </pc:picChg>
        <pc:picChg chg="add mod ord">
          <ac:chgData name="Catherine Smith" userId="S::catherine.smith@tvc.texas.gov::20f4a473-fdb2-4fae-942c-d5ee4fc452dc" providerId="AD" clId="Web-{8C1FBB4F-A3D5-1E2F-4CAD-F1F6335F7FC4}" dt="2019-11-04T17:15:24.135" v="477"/>
          <ac:picMkLst>
            <pc:docMk/>
            <pc:sldMk cId="1919276964" sldId="275"/>
            <ac:picMk id="10" creationId="{7E1D97C1-3C4B-4624-9705-D456681C3BBF}"/>
          </ac:picMkLst>
        </pc:picChg>
        <pc:picChg chg="add mod ord">
          <ac:chgData name="Catherine Smith" userId="S::catherine.smith@tvc.texas.gov::20f4a473-fdb2-4fae-942c-d5ee4fc452dc" providerId="AD" clId="Web-{8C1FBB4F-A3D5-1E2F-4CAD-F1F6335F7FC4}" dt="2019-11-04T17:15:24.135" v="477"/>
          <ac:picMkLst>
            <pc:docMk/>
            <pc:sldMk cId="1919276964" sldId="275"/>
            <ac:picMk id="14" creationId="{479C05D6-CA0C-4487-9E64-859986E9900B}"/>
          </ac:picMkLst>
        </pc:picChg>
        <pc:picChg chg="add mod ord">
          <ac:chgData name="Catherine Smith" userId="S::catherine.smith@tvc.texas.gov::20f4a473-fdb2-4fae-942c-d5ee4fc452dc" providerId="AD" clId="Web-{8C1FBB4F-A3D5-1E2F-4CAD-F1F6335F7FC4}" dt="2019-11-04T17:15:24.135" v="477"/>
          <ac:picMkLst>
            <pc:docMk/>
            <pc:sldMk cId="1919276964" sldId="275"/>
            <ac:picMk id="18" creationId="{4C0EA39C-EA13-4DFB-8E93-408B62FB4943}"/>
          </ac:picMkLst>
        </pc:picChg>
        <pc:cxnChg chg="add">
          <ac:chgData name="Catherine Smith" userId="S::catherine.smith@tvc.texas.gov::20f4a473-fdb2-4fae-942c-d5ee4fc452dc" providerId="AD" clId="Web-{8C1FBB4F-A3D5-1E2F-4CAD-F1F6335F7FC4}" dt="2019-11-04T17:15:24.135" v="477"/>
          <ac:cxnSpMkLst>
            <pc:docMk/>
            <pc:sldMk cId="1919276964" sldId="275"/>
            <ac:cxnSpMk id="27" creationId="{5C34627B-48E6-4F4D-B843-97717A86B490}"/>
          </ac:cxnSpMkLst>
        </pc:cxnChg>
      </pc:sldChg>
      <pc:sldChg chg="addSp delSp modSp new mod setBg setClrOvrMap">
        <pc:chgData name="Catherine Smith" userId="S::catherine.smith@tvc.texas.gov::20f4a473-fdb2-4fae-942c-d5ee4fc452dc" providerId="AD" clId="Web-{8C1FBB4F-A3D5-1E2F-4CAD-F1F6335F7FC4}" dt="2019-11-04T15:52:35.879" v="345"/>
        <pc:sldMkLst>
          <pc:docMk/>
          <pc:sldMk cId="2845582396" sldId="279"/>
        </pc:sldMkLst>
        <pc:spChg chg="mod ord">
          <ac:chgData name="Catherine Smith" userId="S::catherine.smith@tvc.texas.gov::20f4a473-fdb2-4fae-942c-d5ee4fc452dc" providerId="AD" clId="Web-{8C1FBB4F-A3D5-1E2F-4CAD-F1F6335F7FC4}" dt="2019-11-04T15:52:35.879" v="345"/>
          <ac:spMkLst>
            <pc:docMk/>
            <pc:sldMk cId="2845582396" sldId="279"/>
            <ac:spMk id="2" creationId="{81BE0D5C-02D1-48B4-B1E8-8321EB5D09B9}"/>
          </ac:spMkLst>
        </pc:spChg>
        <pc:spChg chg="del">
          <ac:chgData name="Catherine Smith" userId="S::catherine.smith@tvc.texas.gov::20f4a473-fdb2-4fae-942c-d5ee4fc452dc" providerId="AD" clId="Web-{8C1FBB4F-A3D5-1E2F-4CAD-F1F6335F7FC4}" dt="2019-11-04T14:55:10.851" v="86"/>
          <ac:spMkLst>
            <pc:docMk/>
            <pc:sldMk cId="2845582396" sldId="279"/>
            <ac:spMk id="3" creationId="{534F6B33-C8BB-4E64-A427-4530D3EA2556}"/>
          </ac:spMkLst>
        </pc:spChg>
        <pc:spChg chg="mod ord">
          <ac:chgData name="Catherine Smith" userId="S::catherine.smith@tvc.texas.gov::20f4a473-fdb2-4fae-942c-d5ee4fc452dc" providerId="AD" clId="Web-{8C1FBB4F-A3D5-1E2F-4CAD-F1F6335F7FC4}" dt="2019-11-04T15:52:35.879" v="345"/>
          <ac:spMkLst>
            <pc:docMk/>
            <pc:sldMk cId="2845582396" sldId="279"/>
            <ac:spMk id="4" creationId="{73AD69EC-81F8-402B-B3E0-911A1FB22605}"/>
          </ac:spMkLst>
        </pc:spChg>
        <pc:spChg chg="add mod">
          <ac:chgData name="Catherine Smith" userId="S::catherine.smith@tvc.texas.gov::20f4a473-fdb2-4fae-942c-d5ee4fc452dc" providerId="AD" clId="Web-{8C1FBB4F-A3D5-1E2F-4CAD-F1F6335F7FC4}" dt="2019-11-04T15:52:35.879" v="345"/>
          <ac:spMkLst>
            <pc:docMk/>
            <pc:sldMk cId="2845582396" sldId="279"/>
            <ac:spMk id="6" creationId="{56AD3AF6-F2CC-4158-8B26-00AE47BF49ED}"/>
          </ac:spMkLst>
        </pc:spChg>
        <pc:spChg chg="add del mod">
          <ac:chgData name="Catherine Smith" userId="S::catherine.smith@tvc.texas.gov::20f4a473-fdb2-4fae-942c-d5ee4fc452dc" providerId="AD" clId="Web-{8C1FBB4F-A3D5-1E2F-4CAD-F1F6335F7FC4}" dt="2019-11-04T15:01:39.978" v="122"/>
          <ac:spMkLst>
            <pc:docMk/>
            <pc:sldMk cId="2845582396" sldId="279"/>
            <ac:spMk id="7" creationId="{797A412D-BD7E-4C92-87EF-67C2412769B6}"/>
          </ac:spMkLst>
        </pc:spChg>
        <pc:spChg chg="add del mod">
          <ac:chgData name="Catherine Smith" userId="S::catherine.smith@tvc.texas.gov::20f4a473-fdb2-4fae-942c-d5ee4fc452dc" providerId="AD" clId="Web-{8C1FBB4F-A3D5-1E2F-4CAD-F1F6335F7FC4}" dt="2019-11-04T14:56:37.914" v="109"/>
          <ac:spMkLst>
            <pc:docMk/>
            <pc:sldMk cId="2845582396" sldId="279"/>
            <ac:spMk id="11" creationId="{0DECAD6A-F9B5-4E25-8231-0A5BED62DCFA}"/>
          </ac:spMkLst>
        </pc:spChg>
        <pc:spChg chg="add del mod">
          <ac:chgData name="Catherine Smith" userId="S::catherine.smith@tvc.texas.gov::20f4a473-fdb2-4fae-942c-d5ee4fc452dc" providerId="AD" clId="Web-{8C1FBB4F-A3D5-1E2F-4CAD-F1F6335F7FC4}" dt="2019-11-04T15:01:37.103" v="121"/>
          <ac:spMkLst>
            <pc:docMk/>
            <pc:sldMk cId="2845582396" sldId="279"/>
            <ac:spMk id="15" creationId="{D1805E99-9605-4DC1-9FAB-C27341EA0299}"/>
          </ac:spMkLst>
        </pc:spChg>
        <pc:spChg chg="add mod">
          <ac:chgData name="Catherine Smith" userId="S::catherine.smith@tvc.texas.gov::20f4a473-fdb2-4fae-942c-d5ee4fc452dc" providerId="AD" clId="Web-{8C1FBB4F-A3D5-1E2F-4CAD-F1F6335F7FC4}" dt="2019-11-04T15:52:35.879" v="345"/>
          <ac:spMkLst>
            <pc:docMk/>
            <pc:sldMk cId="2845582396" sldId="279"/>
            <ac:spMk id="19" creationId="{88CDD802-AAD3-44D8-8DFA-35304844034F}"/>
          </ac:spMkLst>
        </pc:spChg>
        <pc:spChg chg="add del mod">
          <ac:chgData name="Catherine Smith" userId="S::catherine.smith@tvc.texas.gov::20f4a473-fdb2-4fae-942c-d5ee4fc452dc" providerId="AD" clId="Web-{8C1FBB4F-A3D5-1E2F-4CAD-F1F6335F7FC4}" dt="2019-11-04T15:14:12.308" v="127"/>
          <ac:spMkLst>
            <pc:docMk/>
            <pc:sldMk cId="2845582396" sldId="279"/>
            <ac:spMk id="22" creationId="{88E1E298-0BD3-40FD-BDD7-DC4509B73244}"/>
          </ac:spMkLst>
        </pc:spChg>
        <pc:spChg chg="add mod">
          <ac:chgData name="Catherine Smith" userId="S::catherine.smith@tvc.texas.gov::20f4a473-fdb2-4fae-942c-d5ee4fc452dc" providerId="AD" clId="Web-{8C1FBB4F-A3D5-1E2F-4CAD-F1F6335F7FC4}" dt="2019-11-04T15:52:35.879" v="345"/>
          <ac:spMkLst>
            <pc:docMk/>
            <pc:sldMk cId="2845582396" sldId="279"/>
            <ac:spMk id="27" creationId="{21B5A4BB-60F9-417A-99CC-3C1D4F4B49F4}"/>
          </ac:spMkLst>
        </pc:spChg>
        <pc:spChg chg="add del">
          <ac:chgData name="Catherine Smith" userId="S::catherine.smith@tvc.texas.gov::20f4a473-fdb2-4fae-942c-d5ee4fc452dc" providerId="AD" clId="Web-{8C1FBB4F-A3D5-1E2F-4CAD-F1F6335F7FC4}" dt="2019-11-04T15:39:48.233" v="183"/>
          <ac:spMkLst>
            <pc:docMk/>
            <pc:sldMk cId="2845582396" sldId="279"/>
            <ac:spMk id="32" creationId="{C99A8FB7-A79B-4BC9-9D56-B79587F6AA3E}"/>
          </ac:spMkLst>
        </pc:spChg>
        <pc:spChg chg="add del">
          <ac:chgData name="Catherine Smith" userId="S::catherine.smith@tvc.texas.gov::20f4a473-fdb2-4fae-942c-d5ee4fc452dc" providerId="AD" clId="Web-{8C1FBB4F-A3D5-1E2F-4CAD-F1F6335F7FC4}" dt="2019-11-04T15:39:48.233" v="183"/>
          <ac:spMkLst>
            <pc:docMk/>
            <pc:sldMk cId="2845582396" sldId="279"/>
            <ac:spMk id="34" creationId="{B23893E2-3349-46D7-A7AA-B9E447957FB1}"/>
          </ac:spMkLst>
        </pc:spChg>
        <pc:spChg chg="add del">
          <ac:chgData name="Catherine Smith" userId="S::catherine.smith@tvc.texas.gov::20f4a473-fdb2-4fae-942c-d5ee4fc452dc" providerId="AD" clId="Web-{8C1FBB4F-A3D5-1E2F-4CAD-F1F6335F7FC4}" dt="2019-11-04T15:39:48.233" v="183"/>
          <ac:spMkLst>
            <pc:docMk/>
            <pc:sldMk cId="2845582396" sldId="279"/>
            <ac:spMk id="36" creationId="{2B7592FE-10D1-4664-B623-353F47C8DF7F}"/>
          </ac:spMkLst>
        </pc:spChg>
        <pc:spChg chg="add del">
          <ac:chgData name="Catherine Smith" userId="S::catherine.smith@tvc.texas.gov::20f4a473-fdb2-4fae-942c-d5ee4fc452dc" providerId="AD" clId="Web-{8C1FBB4F-A3D5-1E2F-4CAD-F1F6335F7FC4}" dt="2019-11-04T15:45:44.845" v="226"/>
          <ac:spMkLst>
            <pc:docMk/>
            <pc:sldMk cId="2845582396" sldId="279"/>
            <ac:spMk id="43" creationId="{65AA28DD-CE07-4AFE-B12D-EAB595E12FAC}"/>
          </ac:spMkLst>
        </pc:spChg>
        <pc:spChg chg="add del">
          <ac:chgData name="Catherine Smith" userId="S::catherine.smith@tvc.texas.gov::20f4a473-fdb2-4fae-942c-d5ee4fc452dc" providerId="AD" clId="Web-{8C1FBB4F-A3D5-1E2F-4CAD-F1F6335F7FC4}" dt="2019-11-04T15:44:50.844" v="224"/>
          <ac:spMkLst>
            <pc:docMk/>
            <pc:sldMk cId="2845582396" sldId="279"/>
            <ac:spMk id="46" creationId="{D5C3FE89-A0B6-4C0E-A1F2-7CA2025B3A6B}"/>
          </ac:spMkLst>
        </pc:spChg>
        <pc:spChg chg="add">
          <ac:chgData name="Catherine Smith" userId="S::catherine.smith@tvc.texas.gov::20f4a473-fdb2-4fae-942c-d5ee4fc452dc" providerId="AD" clId="Web-{8C1FBB4F-A3D5-1E2F-4CAD-F1F6335F7FC4}" dt="2019-11-04T15:52:35.879" v="345"/>
          <ac:spMkLst>
            <pc:docMk/>
            <pc:sldMk cId="2845582396" sldId="279"/>
            <ac:spMk id="47" creationId="{928F64C6-FE22-4FC1-A763-DFCC514811BD}"/>
          </ac:spMkLst>
        </pc:spChg>
        <pc:spChg chg="add del">
          <ac:chgData name="Catherine Smith" userId="S::catherine.smith@tvc.texas.gov::20f4a473-fdb2-4fae-942c-d5ee4fc452dc" providerId="AD" clId="Web-{8C1FBB4F-A3D5-1E2F-4CAD-F1F6335F7FC4}" dt="2019-11-04T15:44:50.844" v="224"/>
          <ac:spMkLst>
            <pc:docMk/>
            <pc:sldMk cId="2845582396" sldId="279"/>
            <ac:spMk id="48" creationId="{8A6D7C84-6176-4F2A-985C-7F1B8C39D759}"/>
          </ac:spMkLst>
        </pc:spChg>
        <pc:spChg chg="add del">
          <ac:chgData name="Catherine Smith" userId="S::catherine.smith@tvc.texas.gov::20f4a473-fdb2-4fae-942c-d5ee4fc452dc" providerId="AD" clId="Web-{8C1FBB4F-A3D5-1E2F-4CAD-F1F6335F7FC4}" dt="2019-11-04T15:44:50.844" v="224"/>
          <ac:spMkLst>
            <pc:docMk/>
            <pc:sldMk cId="2845582396" sldId="279"/>
            <ac:spMk id="50" creationId="{C8E319B0-C403-46B6-8DDF-C46B5EB134C7}"/>
          </ac:spMkLst>
        </pc:spChg>
        <pc:spChg chg="add del">
          <ac:chgData name="Catherine Smith" userId="S::catherine.smith@tvc.texas.gov::20f4a473-fdb2-4fae-942c-d5ee4fc452dc" providerId="AD" clId="Web-{8C1FBB4F-A3D5-1E2F-4CAD-F1F6335F7FC4}" dt="2019-11-04T15:44:50.844" v="224"/>
          <ac:spMkLst>
            <pc:docMk/>
            <pc:sldMk cId="2845582396" sldId="279"/>
            <ac:spMk id="52" creationId="{E1E27C89-94CF-4F2D-8750-9361FD1D9028}"/>
          </ac:spMkLst>
        </pc:spChg>
        <pc:picChg chg="add mod ord">
          <ac:chgData name="Catherine Smith" userId="S::catherine.smith@tvc.texas.gov::20f4a473-fdb2-4fae-942c-d5ee4fc452dc" providerId="AD" clId="Web-{8C1FBB4F-A3D5-1E2F-4CAD-F1F6335F7FC4}" dt="2019-11-04T15:52:35.879" v="345"/>
          <ac:picMkLst>
            <pc:docMk/>
            <pc:sldMk cId="2845582396" sldId="279"/>
            <ac:picMk id="3" creationId="{A2FEA605-DA6F-4D2A-A109-50DA3BDDF9E2}"/>
          </ac:picMkLst>
        </pc:picChg>
        <pc:picChg chg="add del mod ord modCrop">
          <ac:chgData name="Catherine Smith" userId="S::catherine.smith@tvc.texas.gov::20f4a473-fdb2-4fae-942c-d5ee4fc452dc" providerId="AD" clId="Web-{8C1FBB4F-A3D5-1E2F-4CAD-F1F6335F7FC4}" dt="2019-11-04T15:01:39.978" v="122"/>
          <ac:picMkLst>
            <pc:docMk/>
            <pc:sldMk cId="2845582396" sldId="279"/>
            <ac:picMk id="5" creationId="{2D7FF8C2-5A54-4BFA-A7C5-287CD4C4805B}"/>
          </ac:picMkLst>
        </pc:picChg>
        <pc:picChg chg="add del mod">
          <ac:chgData name="Catherine Smith" userId="S::catherine.smith@tvc.texas.gov::20f4a473-fdb2-4fae-942c-d5ee4fc452dc" providerId="AD" clId="Web-{8C1FBB4F-A3D5-1E2F-4CAD-F1F6335F7FC4}" dt="2019-11-04T14:56:37.914" v="110"/>
          <ac:picMkLst>
            <pc:docMk/>
            <pc:sldMk cId="2845582396" sldId="279"/>
            <ac:picMk id="9" creationId="{E7DBB267-0EC8-415F-9445-7B46B4C246C1}"/>
          </ac:picMkLst>
        </pc:picChg>
        <pc:picChg chg="add del mod">
          <ac:chgData name="Catherine Smith" userId="S::catherine.smith@tvc.texas.gov::20f4a473-fdb2-4fae-942c-d5ee4fc452dc" providerId="AD" clId="Web-{8C1FBB4F-A3D5-1E2F-4CAD-F1F6335F7FC4}" dt="2019-11-04T15:01:37.103" v="121"/>
          <ac:picMkLst>
            <pc:docMk/>
            <pc:sldMk cId="2845582396" sldId="279"/>
            <ac:picMk id="13" creationId="{3EC203D5-53DD-4B91-815A-8498DEE6334B}"/>
          </ac:picMkLst>
        </pc:picChg>
        <pc:picChg chg="add mod ord">
          <ac:chgData name="Catherine Smith" userId="S::catherine.smith@tvc.texas.gov::20f4a473-fdb2-4fae-942c-d5ee4fc452dc" providerId="AD" clId="Web-{8C1FBB4F-A3D5-1E2F-4CAD-F1F6335F7FC4}" dt="2019-11-04T15:52:35.879" v="345"/>
          <ac:picMkLst>
            <pc:docMk/>
            <pc:sldMk cId="2845582396" sldId="279"/>
            <ac:picMk id="17" creationId="{302C071A-373F-4B2A-82B5-5FCF94D9D51E}"/>
          </ac:picMkLst>
        </pc:picChg>
        <pc:picChg chg="add mod ord modCrop">
          <ac:chgData name="Catherine Smith" userId="S::catherine.smith@tvc.texas.gov::20f4a473-fdb2-4fae-942c-d5ee4fc452dc" providerId="AD" clId="Web-{8C1FBB4F-A3D5-1E2F-4CAD-F1F6335F7FC4}" dt="2019-11-04T15:52:35.879" v="345"/>
          <ac:picMkLst>
            <pc:docMk/>
            <pc:sldMk cId="2845582396" sldId="279"/>
            <ac:picMk id="23" creationId="{E51F6E15-9BE2-4F45-B753-9701D36920F9}"/>
          </ac:picMkLst>
        </pc:picChg>
        <pc:picChg chg="add mod ord">
          <ac:chgData name="Catherine Smith" userId="S::catherine.smith@tvc.texas.gov::20f4a473-fdb2-4fae-942c-d5ee4fc452dc" providerId="AD" clId="Web-{8C1FBB4F-A3D5-1E2F-4CAD-F1F6335F7FC4}" dt="2019-11-04T15:52:35.879" v="345"/>
          <ac:picMkLst>
            <pc:docMk/>
            <pc:sldMk cId="2845582396" sldId="279"/>
            <ac:picMk id="25" creationId="{CB39EB28-C1A6-49F2-A194-99DE66442382}"/>
          </ac:picMkLst>
        </pc:picChg>
        <pc:picChg chg="add del">
          <ac:chgData name="Catherine Smith" userId="S::catherine.smith@tvc.texas.gov::20f4a473-fdb2-4fae-942c-d5ee4fc452dc" providerId="AD" clId="Web-{8C1FBB4F-A3D5-1E2F-4CAD-F1F6335F7FC4}" dt="2019-11-04T15:45:44.860" v="227"/>
          <ac:picMkLst>
            <pc:docMk/>
            <pc:sldMk cId="2845582396" sldId="279"/>
            <ac:picMk id="41" creationId="{8557749F-B943-4D30-8F08-8AA92F25A8AF}"/>
          </ac:picMkLst>
        </pc:picChg>
        <pc:picChg chg="add del">
          <ac:chgData name="Catherine Smith" userId="S::catherine.smith@tvc.texas.gov::20f4a473-fdb2-4fae-942c-d5ee4fc452dc" providerId="AD" clId="Web-{8C1FBB4F-A3D5-1E2F-4CAD-F1F6335F7FC4}" dt="2019-11-04T15:52:35.879" v="345"/>
          <ac:picMkLst>
            <pc:docMk/>
            <pc:sldMk cId="2845582396" sldId="279"/>
            <ac:picMk id="45" creationId="{5E090A9D-9BD2-4EB9-A6B7-8D042B6E4185}"/>
          </ac:picMkLst>
        </pc:picChg>
        <pc:cxnChg chg="add del">
          <ac:chgData name="Catherine Smith" userId="S::catherine.smith@tvc.texas.gov::20f4a473-fdb2-4fae-942c-d5ee4fc452dc" providerId="AD" clId="Web-{8C1FBB4F-A3D5-1E2F-4CAD-F1F6335F7FC4}" dt="2019-11-04T15:45:44.845" v="226"/>
          <ac:cxnSpMkLst>
            <pc:docMk/>
            <pc:sldMk cId="2845582396" sldId="279"/>
            <ac:cxnSpMk id="44" creationId="{3FAEE00F-6FD3-4C83-A73A-5645A0ED13FB}"/>
          </ac:cxnSpMkLst>
        </pc:cxnChg>
        <pc:cxnChg chg="add">
          <ac:chgData name="Catherine Smith" userId="S::catherine.smith@tvc.texas.gov::20f4a473-fdb2-4fae-942c-d5ee4fc452dc" providerId="AD" clId="Web-{8C1FBB4F-A3D5-1E2F-4CAD-F1F6335F7FC4}" dt="2019-11-04T15:52:35.879" v="345"/>
          <ac:cxnSpMkLst>
            <pc:docMk/>
            <pc:sldMk cId="2845582396" sldId="279"/>
            <ac:cxnSpMk id="49" creationId="{5C34627B-48E6-4F4D-B843-97717A86B490}"/>
          </ac:cxnSpMkLst>
        </pc:cxnChg>
      </pc:sldChg>
      <pc:sldChg chg="addSp delSp modSp new mod setBg setClrOvrMap">
        <pc:chgData name="Catherine Smith" userId="S::catherine.smith@tvc.texas.gov::20f4a473-fdb2-4fae-942c-d5ee4fc452dc" providerId="AD" clId="Web-{8C1FBB4F-A3D5-1E2F-4CAD-F1F6335F7FC4}" dt="2019-11-04T18:51:19.362" v="942" actId="20577"/>
        <pc:sldMkLst>
          <pc:docMk/>
          <pc:sldMk cId="1208326977" sldId="280"/>
        </pc:sldMkLst>
        <pc:spChg chg="mod ord">
          <ac:chgData name="Catherine Smith" userId="S::catherine.smith@tvc.texas.gov::20f4a473-fdb2-4fae-942c-d5ee4fc452dc" providerId="AD" clId="Web-{8C1FBB4F-A3D5-1E2F-4CAD-F1F6335F7FC4}" dt="2019-11-04T14:48:37.162" v="84"/>
          <ac:spMkLst>
            <pc:docMk/>
            <pc:sldMk cId="1208326977" sldId="280"/>
            <ac:spMk id="2" creationId="{397023A6-BF30-44C2-A8F7-5DF02A99FA06}"/>
          </ac:spMkLst>
        </pc:spChg>
        <pc:spChg chg="del">
          <ac:chgData name="Catherine Smith" userId="S::catherine.smith@tvc.texas.gov::20f4a473-fdb2-4fae-942c-d5ee4fc452dc" providerId="AD" clId="Web-{8C1FBB4F-A3D5-1E2F-4CAD-F1F6335F7FC4}" dt="2019-11-04T14:41:20.255" v="2"/>
          <ac:spMkLst>
            <pc:docMk/>
            <pc:sldMk cId="1208326977" sldId="280"/>
            <ac:spMk id="3" creationId="{A199D053-C931-42EC-8133-9DFC8AC56F85}"/>
          </ac:spMkLst>
        </pc:spChg>
        <pc:spChg chg="mod">
          <ac:chgData name="Catherine Smith" userId="S::catherine.smith@tvc.texas.gov::20f4a473-fdb2-4fae-942c-d5ee4fc452dc" providerId="AD" clId="Web-{8C1FBB4F-A3D5-1E2F-4CAD-F1F6335F7FC4}" dt="2019-11-04T18:51:19.362" v="942" actId="20577"/>
          <ac:spMkLst>
            <pc:docMk/>
            <pc:sldMk cId="1208326977" sldId="280"/>
            <ac:spMk id="4" creationId="{6D0FAA76-839C-46D3-AE4F-BE31903FE814}"/>
          </ac:spMkLst>
        </pc:spChg>
        <pc:spChg chg="add mod">
          <ac:chgData name="Catherine Smith" userId="S::catherine.smith@tvc.texas.gov::20f4a473-fdb2-4fae-942c-d5ee4fc452dc" providerId="AD" clId="Web-{8C1FBB4F-A3D5-1E2F-4CAD-F1F6335F7FC4}" dt="2019-11-04T14:48:37.162" v="84"/>
          <ac:spMkLst>
            <pc:docMk/>
            <pc:sldMk cId="1208326977" sldId="280"/>
            <ac:spMk id="9" creationId="{EFC17096-525A-4C04-8032-C19CB47BCA62}"/>
          </ac:spMkLst>
        </pc:spChg>
        <pc:spChg chg="add">
          <ac:chgData name="Catherine Smith" userId="S::catherine.smith@tvc.texas.gov::20f4a473-fdb2-4fae-942c-d5ee4fc452dc" providerId="AD" clId="Web-{8C1FBB4F-A3D5-1E2F-4CAD-F1F6335F7FC4}" dt="2019-11-04T14:48:37.162" v="84"/>
          <ac:spMkLst>
            <pc:docMk/>
            <pc:sldMk cId="1208326977" sldId="280"/>
            <ac:spMk id="21" creationId="{C18DD249-7BAF-43E4-96D2-897DF8277025}"/>
          </ac:spMkLst>
        </pc:spChg>
        <pc:spChg chg="add">
          <ac:chgData name="Catherine Smith" userId="S::catherine.smith@tvc.texas.gov::20f4a473-fdb2-4fae-942c-d5ee4fc452dc" providerId="AD" clId="Web-{8C1FBB4F-A3D5-1E2F-4CAD-F1F6335F7FC4}" dt="2019-11-04T14:48:37.162" v="84"/>
          <ac:spMkLst>
            <pc:docMk/>
            <pc:sldMk cId="1208326977" sldId="280"/>
            <ac:spMk id="23" creationId="{93709A93-4FBF-496D-9228-3D3DBCF5064D}"/>
          </ac:spMkLst>
        </pc:spChg>
        <pc:spChg chg="add">
          <ac:chgData name="Catherine Smith" userId="S::catherine.smith@tvc.texas.gov::20f4a473-fdb2-4fae-942c-d5ee4fc452dc" providerId="AD" clId="Web-{8C1FBB4F-A3D5-1E2F-4CAD-F1F6335F7FC4}" dt="2019-11-04T14:48:37.162" v="84"/>
          <ac:spMkLst>
            <pc:docMk/>
            <pc:sldMk cId="1208326977" sldId="280"/>
            <ac:spMk id="25" creationId="{AC6F8F5A-EAFE-459F-8F54-9D86D539F12E}"/>
          </ac:spMkLst>
        </pc:spChg>
        <pc:spChg chg="add">
          <ac:chgData name="Catherine Smith" userId="S::catherine.smith@tvc.texas.gov::20f4a473-fdb2-4fae-942c-d5ee4fc452dc" providerId="AD" clId="Web-{8C1FBB4F-A3D5-1E2F-4CAD-F1F6335F7FC4}" dt="2019-11-04T14:48:37.162" v="84"/>
          <ac:spMkLst>
            <pc:docMk/>
            <pc:sldMk cId="1208326977" sldId="280"/>
            <ac:spMk id="27" creationId="{C3FD65E3-4E8F-40F8-B00F-C3CA65D8A3BE}"/>
          </ac:spMkLst>
        </pc:spChg>
        <pc:spChg chg="add">
          <ac:chgData name="Catherine Smith" userId="S::catherine.smith@tvc.texas.gov::20f4a473-fdb2-4fae-942c-d5ee4fc452dc" providerId="AD" clId="Web-{8C1FBB4F-A3D5-1E2F-4CAD-F1F6335F7FC4}" dt="2019-11-04T14:48:37.162" v="84"/>
          <ac:spMkLst>
            <pc:docMk/>
            <pc:sldMk cId="1208326977" sldId="280"/>
            <ac:spMk id="29" creationId="{5DFA2231-FFDF-4250-983C-D460855A37B8}"/>
          </ac:spMkLst>
        </pc:spChg>
        <pc:picChg chg="add mod ord modCrop">
          <ac:chgData name="Catherine Smith" userId="S::catherine.smith@tvc.texas.gov::20f4a473-fdb2-4fae-942c-d5ee4fc452dc" providerId="AD" clId="Web-{8C1FBB4F-A3D5-1E2F-4CAD-F1F6335F7FC4}" dt="2019-11-04T14:48:37.162" v="84"/>
          <ac:picMkLst>
            <pc:docMk/>
            <pc:sldMk cId="1208326977" sldId="280"/>
            <ac:picMk id="5" creationId="{35370A76-C745-4B4D-BB97-B472117D8E47}"/>
          </ac:picMkLst>
        </pc:picChg>
        <pc:picChg chg="add mod ord">
          <ac:chgData name="Catherine Smith" userId="S::catherine.smith@tvc.texas.gov::20f4a473-fdb2-4fae-942c-d5ee4fc452dc" providerId="AD" clId="Web-{8C1FBB4F-A3D5-1E2F-4CAD-F1F6335F7FC4}" dt="2019-11-04T14:48:37.162" v="84"/>
          <ac:picMkLst>
            <pc:docMk/>
            <pc:sldMk cId="1208326977" sldId="280"/>
            <ac:picMk id="7" creationId="{49D2CAD7-976E-46DC-A233-5493FA4C53F9}"/>
          </ac:picMkLst>
        </pc:picChg>
        <pc:picChg chg="add mod ord">
          <ac:chgData name="Catherine Smith" userId="S::catherine.smith@tvc.texas.gov::20f4a473-fdb2-4fae-942c-d5ee4fc452dc" providerId="AD" clId="Web-{8C1FBB4F-A3D5-1E2F-4CAD-F1F6335F7FC4}" dt="2019-11-04T14:48:37.162" v="84"/>
          <ac:picMkLst>
            <pc:docMk/>
            <pc:sldMk cId="1208326977" sldId="280"/>
            <ac:picMk id="11" creationId="{BB730350-AEA6-40A6-BCCB-8322AB4A86E5}"/>
          </ac:picMkLst>
        </pc:picChg>
        <pc:picChg chg="add del">
          <ac:chgData name="Catherine Smith" userId="S::catherine.smith@tvc.texas.gov::20f4a473-fdb2-4fae-942c-d5ee4fc452dc" providerId="AD" clId="Web-{8C1FBB4F-A3D5-1E2F-4CAD-F1F6335F7FC4}" dt="2019-11-04T14:48:37.162" v="84"/>
          <ac:picMkLst>
            <pc:docMk/>
            <pc:sldMk cId="1208326977" sldId="280"/>
            <ac:picMk id="16" creationId="{DD257392-088E-4D55-B128-FFD59A895D80}"/>
          </ac:picMkLst>
        </pc:picChg>
      </pc:sldChg>
      <pc:sldChg chg="addSp delSp modSp new mod ord setBg setClrOvrMap">
        <pc:chgData name="Catherine Smith" userId="S::catherine.smith@tvc.texas.gov::20f4a473-fdb2-4fae-942c-d5ee4fc452dc" providerId="AD" clId="Web-{8C1FBB4F-A3D5-1E2F-4CAD-F1F6335F7FC4}" dt="2019-11-04T18:52:49.722" v="947" actId="20577"/>
        <pc:sldMkLst>
          <pc:docMk/>
          <pc:sldMk cId="117926996" sldId="281"/>
        </pc:sldMkLst>
        <pc:spChg chg="mod">
          <ac:chgData name="Catherine Smith" userId="S::catherine.smith@tvc.texas.gov::20f4a473-fdb2-4fae-942c-d5ee4fc452dc" providerId="AD" clId="Web-{8C1FBB4F-A3D5-1E2F-4CAD-F1F6335F7FC4}" dt="2019-11-04T18:52:49.722" v="947" actId="20577"/>
          <ac:spMkLst>
            <pc:docMk/>
            <pc:sldMk cId="117926996" sldId="281"/>
            <ac:spMk id="2" creationId="{90B12E8B-4361-45CC-9451-C41DDBED2A41}"/>
          </ac:spMkLst>
        </pc:spChg>
        <pc:spChg chg="del">
          <ac:chgData name="Catherine Smith" userId="S::catherine.smith@tvc.texas.gov::20f4a473-fdb2-4fae-942c-d5ee4fc452dc" providerId="AD" clId="Web-{8C1FBB4F-A3D5-1E2F-4CAD-F1F6335F7FC4}" dt="2019-11-04T15:58:13.240" v="348"/>
          <ac:spMkLst>
            <pc:docMk/>
            <pc:sldMk cId="117926996" sldId="281"/>
            <ac:spMk id="3" creationId="{D51A67B8-ED79-4E1A-ABFC-CDBDFDC1041F}"/>
          </ac:spMkLst>
        </pc:spChg>
        <pc:spChg chg="add del mod">
          <ac:chgData name="Catherine Smith" userId="S::catherine.smith@tvc.texas.gov::20f4a473-fdb2-4fae-942c-d5ee4fc452dc" providerId="AD" clId="Web-{8C1FBB4F-A3D5-1E2F-4CAD-F1F6335F7FC4}" dt="2019-11-04T16:00:20.538" v="350"/>
          <ac:spMkLst>
            <pc:docMk/>
            <pc:sldMk cId="117926996" sldId="281"/>
            <ac:spMk id="7" creationId="{ADC3DD1B-1AE2-43D8-9C6A-1C82B31041FE}"/>
          </ac:spMkLst>
        </pc:spChg>
        <pc:spChg chg="add mod">
          <ac:chgData name="Catherine Smith" userId="S::catherine.smith@tvc.texas.gov::20f4a473-fdb2-4fae-942c-d5ee4fc452dc" providerId="AD" clId="Web-{8C1FBB4F-A3D5-1E2F-4CAD-F1F6335F7FC4}" dt="2019-11-04T16:43:23.453" v="449"/>
          <ac:spMkLst>
            <pc:docMk/>
            <pc:sldMk cId="117926996" sldId="281"/>
            <ac:spMk id="7" creationId="{B2A2FFD3-5D7D-490E-8CF3-91E4938B840A}"/>
          </ac:spMkLst>
        </pc:spChg>
        <pc:spChg chg="add mod ord">
          <ac:chgData name="Catherine Smith" userId="S::catherine.smith@tvc.texas.gov::20f4a473-fdb2-4fae-942c-d5ee4fc452dc" providerId="AD" clId="Web-{8C1FBB4F-A3D5-1E2F-4CAD-F1F6335F7FC4}" dt="2019-11-04T16:43:23.453" v="449"/>
          <ac:spMkLst>
            <pc:docMk/>
            <pc:sldMk cId="117926996" sldId="281"/>
            <ac:spMk id="10" creationId="{084ABFEA-B30B-4C40-A197-5D56B1942296}"/>
          </ac:spMkLst>
        </pc:spChg>
        <pc:spChg chg="add mod">
          <ac:chgData name="Catherine Smith" userId="S::catherine.smith@tvc.texas.gov::20f4a473-fdb2-4fae-942c-d5ee4fc452dc" providerId="AD" clId="Web-{8C1FBB4F-A3D5-1E2F-4CAD-F1F6335F7FC4}" dt="2019-11-04T16:42:31.733" v="443"/>
          <ac:spMkLst>
            <pc:docMk/>
            <pc:sldMk cId="117926996" sldId="281"/>
            <ac:spMk id="13" creationId="{88E218AD-A6FA-4143-AA50-6717387614F6}"/>
          </ac:spMkLst>
        </pc:spChg>
        <pc:spChg chg="add del">
          <ac:chgData name="Catherine Smith" userId="S::catherine.smith@tvc.texas.gov::20f4a473-fdb2-4fae-942c-d5ee4fc452dc" providerId="AD" clId="Web-{8C1FBB4F-A3D5-1E2F-4CAD-F1F6335F7FC4}" dt="2019-11-04T16:43:23.453" v="449"/>
          <ac:spMkLst>
            <pc:docMk/>
            <pc:sldMk cId="117926996" sldId="281"/>
            <ac:spMk id="20" creationId="{928F64C6-FE22-4FC1-A763-DFCC514811BD}"/>
          </ac:spMkLst>
        </pc:spChg>
        <pc:spChg chg="add">
          <ac:chgData name="Catherine Smith" userId="S::catherine.smith@tvc.texas.gov::20f4a473-fdb2-4fae-942c-d5ee4fc452dc" providerId="AD" clId="Web-{8C1FBB4F-A3D5-1E2F-4CAD-F1F6335F7FC4}" dt="2019-11-04T16:43:23.453" v="449"/>
          <ac:spMkLst>
            <pc:docMk/>
            <pc:sldMk cId="117926996" sldId="281"/>
            <ac:spMk id="27" creationId="{928F64C6-FE22-4FC1-A763-DFCC514811BD}"/>
          </ac:spMkLst>
        </pc:spChg>
        <pc:picChg chg="add mod">
          <ac:chgData name="Catherine Smith" userId="S::catherine.smith@tvc.texas.gov::20f4a473-fdb2-4fae-942c-d5ee4fc452dc" providerId="AD" clId="Web-{8C1FBB4F-A3D5-1E2F-4CAD-F1F6335F7FC4}" dt="2019-11-04T16:43:23.453" v="449"/>
          <ac:picMkLst>
            <pc:docMk/>
            <pc:sldMk cId="117926996" sldId="281"/>
            <ac:picMk id="3" creationId="{99AF3B21-93AD-49C2-B3C3-26C79986A93C}"/>
          </ac:picMkLst>
        </pc:picChg>
        <pc:picChg chg="add del mod ord">
          <ac:chgData name="Catherine Smith" userId="S::catherine.smith@tvc.texas.gov::20f4a473-fdb2-4fae-942c-d5ee4fc452dc" providerId="AD" clId="Web-{8C1FBB4F-A3D5-1E2F-4CAD-F1F6335F7FC4}" dt="2019-11-04T15:58:30.287" v="349"/>
          <ac:picMkLst>
            <pc:docMk/>
            <pc:sldMk cId="117926996" sldId="281"/>
            <ac:picMk id="4" creationId="{3DA43343-B0ED-41F4-AFF5-3622D9BD2BBF}"/>
          </ac:picMkLst>
        </pc:picChg>
        <pc:picChg chg="add mod ord">
          <ac:chgData name="Catherine Smith" userId="S::catherine.smith@tvc.texas.gov::20f4a473-fdb2-4fae-942c-d5ee4fc452dc" providerId="AD" clId="Web-{8C1FBB4F-A3D5-1E2F-4CAD-F1F6335F7FC4}" dt="2019-11-04T16:43:23.453" v="449"/>
          <ac:picMkLst>
            <pc:docMk/>
            <pc:sldMk cId="117926996" sldId="281"/>
            <ac:picMk id="5" creationId="{91359808-192F-4FCE-BCA2-428D4D24FC35}"/>
          </ac:picMkLst>
        </pc:picChg>
        <pc:picChg chg="add mod ord">
          <ac:chgData name="Catherine Smith" userId="S::catherine.smith@tvc.texas.gov::20f4a473-fdb2-4fae-942c-d5ee4fc452dc" providerId="AD" clId="Web-{8C1FBB4F-A3D5-1E2F-4CAD-F1F6335F7FC4}" dt="2019-11-04T16:43:23.453" v="449"/>
          <ac:picMkLst>
            <pc:docMk/>
            <pc:sldMk cId="117926996" sldId="281"/>
            <ac:picMk id="8" creationId="{A4CE39A3-A69B-43AE-B73C-2A9C393F8E73}"/>
          </ac:picMkLst>
        </pc:picChg>
        <pc:picChg chg="add mod ord">
          <ac:chgData name="Catherine Smith" userId="S::catherine.smith@tvc.texas.gov::20f4a473-fdb2-4fae-942c-d5ee4fc452dc" providerId="AD" clId="Web-{8C1FBB4F-A3D5-1E2F-4CAD-F1F6335F7FC4}" dt="2019-11-04T16:43:23.453" v="449"/>
          <ac:picMkLst>
            <pc:docMk/>
            <pc:sldMk cId="117926996" sldId="281"/>
            <ac:picMk id="11" creationId="{D5153B72-7773-477C-97D3-6BBA0D75FA00}"/>
          </ac:picMkLst>
        </pc:picChg>
        <pc:picChg chg="add mod ord">
          <ac:chgData name="Catherine Smith" userId="S::catherine.smith@tvc.texas.gov::20f4a473-fdb2-4fae-942c-d5ee4fc452dc" providerId="AD" clId="Web-{8C1FBB4F-A3D5-1E2F-4CAD-F1F6335F7FC4}" dt="2019-11-04T16:43:23.453" v="449"/>
          <ac:picMkLst>
            <pc:docMk/>
            <pc:sldMk cId="117926996" sldId="281"/>
            <ac:picMk id="15" creationId="{5457D93E-3DBD-4E9D-BD25-1E1151F14E11}"/>
          </ac:picMkLst>
        </pc:picChg>
        <pc:cxnChg chg="add del">
          <ac:chgData name="Catherine Smith" userId="S::catherine.smith@tvc.texas.gov::20f4a473-fdb2-4fae-942c-d5ee4fc452dc" providerId="AD" clId="Web-{8C1FBB4F-A3D5-1E2F-4CAD-F1F6335F7FC4}" dt="2019-11-04T16:43:23.453" v="449"/>
          <ac:cxnSpMkLst>
            <pc:docMk/>
            <pc:sldMk cId="117926996" sldId="281"/>
            <ac:cxnSpMk id="22" creationId="{5C34627B-48E6-4F4D-B843-97717A86B490}"/>
          </ac:cxnSpMkLst>
        </pc:cxnChg>
        <pc:cxnChg chg="add">
          <ac:chgData name="Catherine Smith" userId="S::catherine.smith@tvc.texas.gov::20f4a473-fdb2-4fae-942c-d5ee4fc452dc" providerId="AD" clId="Web-{8C1FBB4F-A3D5-1E2F-4CAD-F1F6335F7FC4}" dt="2019-11-04T16:43:23.453" v="449"/>
          <ac:cxnSpMkLst>
            <pc:docMk/>
            <pc:sldMk cId="117926996" sldId="281"/>
            <ac:cxnSpMk id="29" creationId="{5C34627B-48E6-4F4D-B843-97717A86B490}"/>
          </ac:cxnSpMkLst>
        </pc:cxnChg>
      </pc:sldChg>
      <pc:sldChg chg="addSp delSp modSp new mod ord setBg modClrScheme setClrOvrMap chgLayout">
        <pc:chgData name="Catherine Smith" userId="S::catherine.smith@tvc.texas.gov::20f4a473-fdb2-4fae-942c-d5ee4fc452dc" providerId="AD" clId="Web-{8C1FBB4F-A3D5-1E2F-4CAD-F1F6335F7FC4}" dt="2019-11-04T17:59:26.227" v="862"/>
        <pc:sldMkLst>
          <pc:docMk/>
          <pc:sldMk cId="2162617895" sldId="282"/>
        </pc:sldMkLst>
        <pc:spChg chg="add del mod">
          <ac:chgData name="Catherine Smith" userId="S::catherine.smith@tvc.texas.gov::20f4a473-fdb2-4fae-942c-d5ee4fc452dc" providerId="AD" clId="Web-{8C1FBB4F-A3D5-1E2F-4CAD-F1F6335F7FC4}" dt="2019-11-04T17:56:34.398" v="800"/>
          <ac:spMkLst>
            <pc:docMk/>
            <pc:sldMk cId="2162617895" sldId="282"/>
            <ac:spMk id="2" creationId="{B888C762-5FA4-420D-A7FE-532AE575E166}"/>
          </ac:spMkLst>
        </pc:spChg>
        <pc:spChg chg="add mod ord">
          <ac:chgData name="Catherine Smith" userId="S::catherine.smith@tvc.texas.gov::20f4a473-fdb2-4fae-942c-d5ee4fc452dc" providerId="AD" clId="Web-{8C1FBB4F-A3D5-1E2F-4CAD-F1F6335F7FC4}" dt="2019-11-04T17:59:26.227" v="862"/>
          <ac:spMkLst>
            <pc:docMk/>
            <pc:sldMk cId="2162617895" sldId="282"/>
            <ac:spMk id="11" creationId="{0EDDE93A-EE74-4B65-939A-93B1FF776EFA}"/>
          </ac:spMkLst>
        </pc:spChg>
        <pc:spChg chg="add del mod ord">
          <ac:chgData name="Catherine Smith" userId="S::catherine.smith@tvc.texas.gov::20f4a473-fdb2-4fae-942c-d5ee4fc452dc" providerId="AD" clId="Web-{8C1FBB4F-A3D5-1E2F-4CAD-F1F6335F7FC4}" dt="2019-11-04T17:56:34.398" v="800"/>
          <ac:spMkLst>
            <pc:docMk/>
            <pc:sldMk cId="2162617895" sldId="282"/>
            <ac:spMk id="12" creationId="{42AA1E09-798B-489F-8B25-6FDBFBFAF20C}"/>
          </ac:spMkLst>
        </pc:spChg>
        <pc:spChg chg="add mod ord">
          <ac:chgData name="Catherine Smith" userId="S::catherine.smith@tvc.texas.gov::20f4a473-fdb2-4fae-942c-d5ee4fc452dc" providerId="AD" clId="Web-{8C1FBB4F-A3D5-1E2F-4CAD-F1F6335F7FC4}" dt="2019-11-04T17:59:26.227" v="862"/>
          <ac:spMkLst>
            <pc:docMk/>
            <pc:sldMk cId="2162617895" sldId="282"/>
            <ac:spMk id="13" creationId="{11CA44B2-0341-43DC-9B2D-85ED5C706349}"/>
          </ac:spMkLst>
        </pc:spChg>
        <pc:spChg chg="add del">
          <ac:chgData name="Catherine Smith" userId="S::catherine.smith@tvc.texas.gov::20f4a473-fdb2-4fae-942c-d5ee4fc452dc" providerId="AD" clId="Web-{8C1FBB4F-A3D5-1E2F-4CAD-F1F6335F7FC4}" dt="2019-11-04T17:57:41.008" v="853"/>
          <ac:spMkLst>
            <pc:docMk/>
            <pc:sldMk cId="2162617895" sldId="282"/>
            <ac:spMk id="18" creationId="{F9DA4879-7C97-47D8-8954-7F0E54902635}"/>
          </ac:spMkLst>
        </pc:spChg>
        <pc:spChg chg="add del">
          <ac:chgData name="Catherine Smith" userId="S::catherine.smith@tvc.texas.gov::20f4a473-fdb2-4fae-942c-d5ee4fc452dc" providerId="AD" clId="Web-{8C1FBB4F-A3D5-1E2F-4CAD-F1F6335F7FC4}" dt="2019-11-04T17:59:26.227" v="862"/>
          <ac:spMkLst>
            <pc:docMk/>
            <pc:sldMk cId="2162617895" sldId="282"/>
            <ac:spMk id="23" creationId="{27C695D9-6183-4595-ABB2-7C2EF591721D}"/>
          </ac:spMkLst>
        </pc:spChg>
        <pc:spChg chg="add del">
          <ac:chgData name="Catherine Smith" userId="S::catherine.smith@tvc.texas.gov::20f4a473-fdb2-4fae-942c-d5ee4fc452dc" providerId="AD" clId="Web-{8C1FBB4F-A3D5-1E2F-4CAD-F1F6335F7FC4}" dt="2019-11-04T17:59:26.211" v="861"/>
          <ac:spMkLst>
            <pc:docMk/>
            <pc:sldMk cId="2162617895" sldId="282"/>
            <ac:spMk id="25" creationId="{C99A8FB7-A79B-4BC9-9D56-B79587F6AA3E}"/>
          </ac:spMkLst>
        </pc:spChg>
        <pc:spChg chg="add del">
          <ac:chgData name="Catherine Smith" userId="S::catherine.smith@tvc.texas.gov::20f4a473-fdb2-4fae-942c-d5ee4fc452dc" providerId="AD" clId="Web-{8C1FBB4F-A3D5-1E2F-4CAD-F1F6335F7FC4}" dt="2019-11-04T17:59:26.211" v="861"/>
          <ac:spMkLst>
            <pc:docMk/>
            <pc:sldMk cId="2162617895" sldId="282"/>
            <ac:spMk id="26" creationId="{B23893E2-3349-46D7-A7AA-B9E447957FB1}"/>
          </ac:spMkLst>
        </pc:spChg>
        <pc:spChg chg="add del">
          <ac:chgData name="Catherine Smith" userId="S::catherine.smith@tvc.texas.gov::20f4a473-fdb2-4fae-942c-d5ee4fc452dc" providerId="AD" clId="Web-{8C1FBB4F-A3D5-1E2F-4CAD-F1F6335F7FC4}" dt="2019-11-04T17:59:26.211" v="861"/>
          <ac:spMkLst>
            <pc:docMk/>
            <pc:sldMk cId="2162617895" sldId="282"/>
            <ac:spMk id="27" creationId="{2B7592FE-10D1-4664-B623-353F47C8DF7F}"/>
          </ac:spMkLst>
        </pc:spChg>
        <pc:spChg chg="add del">
          <ac:chgData name="Catherine Smith" userId="S::catherine.smith@tvc.texas.gov::20f4a473-fdb2-4fae-942c-d5ee4fc452dc" providerId="AD" clId="Web-{8C1FBB4F-A3D5-1E2F-4CAD-F1F6335F7FC4}" dt="2019-11-04T17:59:13.805" v="859"/>
          <ac:spMkLst>
            <pc:docMk/>
            <pc:sldMk cId="2162617895" sldId="282"/>
            <ac:spMk id="28" creationId="{003713C1-2FB2-413B-BF91-3AE41726FB7A}"/>
          </ac:spMkLst>
        </pc:spChg>
        <pc:spChg chg="add">
          <ac:chgData name="Catherine Smith" userId="S::catherine.smith@tvc.texas.gov::20f4a473-fdb2-4fae-942c-d5ee4fc452dc" providerId="AD" clId="Web-{8C1FBB4F-A3D5-1E2F-4CAD-F1F6335F7FC4}" dt="2019-11-04T17:59:26.227" v="862"/>
          <ac:spMkLst>
            <pc:docMk/>
            <pc:sldMk cId="2162617895" sldId="282"/>
            <ac:spMk id="29" creationId="{2EEE8F11-3582-44B7-9869-F2D26D7DD9D4}"/>
          </ac:spMkLst>
        </pc:spChg>
        <pc:spChg chg="add del">
          <ac:chgData name="Catherine Smith" userId="S::catherine.smith@tvc.texas.gov::20f4a473-fdb2-4fae-942c-d5ee4fc452dc" providerId="AD" clId="Web-{8C1FBB4F-A3D5-1E2F-4CAD-F1F6335F7FC4}" dt="2019-11-04T17:59:13.805" v="859"/>
          <ac:spMkLst>
            <pc:docMk/>
            <pc:sldMk cId="2162617895" sldId="282"/>
            <ac:spMk id="30" creationId="{90795B4D-5022-4A7F-A01D-8D880B7CDBE6}"/>
          </ac:spMkLst>
        </pc:spChg>
        <pc:spChg chg="add">
          <ac:chgData name="Catherine Smith" userId="S::catherine.smith@tvc.texas.gov::20f4a473-fdb2-4fae-942c-d5ee4fc452dc" providerId="AD" clId="Web-{8C1FBB4F-A3D5-1E2F-4CAD-F1F6335F7FC4}" dt="2019-11-04T17:59:26.227" v="862"/>
          <ac:spMkLst>
            <pc:docMk/>
            <pc:sldMk cId="2162617895" sldId="282"/>
            <ac:spMk id="31" creationId="{2141F1CC-6A53-4BCF-9127-AABB52E2497E}"/>
          </ac:spMkLst>
        </pc:spChg>
        <pc:spChg chg="add del">
          <ac:chgData name="Catherine Smith" userId="S::catherine.smith@tvc.texas.gov::20f4a473-fdb2-4fae-942c-d5ee4fc452dc" providerId="AD" clId="Web-{8C1FBB4F-A3D5-1E2F-4CAD-F1F6335F7FC4}" dt="2019-11-04T17:59:13.805" v="859"/>
          <ac:spMkLst>
            <pc:docMk/>
            <pc:sldMk cId="2162617895" sldId="282"/>
            <ac:spMk id="32" creationId="{AFD19018-DE7C-4796-ADF2-AD2EB0FC0D9C}"/>
          </ac:spMkLst>
        </pc:spChg>
        <pc:spChg chg="add">
          <ac:chgData name="Catherine Smith" userId="S::catherine.smith@tvc.texas.gov::20f4a473-fdb2-4fae-942c-d5ee4fc452dc" providerId="AD" clId="Web-{8C1FBB4F-A3D5-1E2F-4CAD-F1F6335F7FC4}" dt="2019-11-04T17:59:26.227" v="862"/>
          <ac:spMkLst>
            <pc:docMk/>
            <pc:sldMk cId="2162617895" sldId="282"/>
            <ac:spMk id="33" creationId="{561B2B49-7142-4CA8-A929-4671548E6A5A}"/>
          </ac:spMkLst>
        </pc:spChg>
        <pc:spChg chg="add del">
          <ac:chgData name="Catherine Smith" userId="S::catherine.smith@tvc.texas.gov::20f4a473-fdb2-4fae-942c-d5ee4fc452dc" providerId="AD" clId="Web-{8C1FBB4F-A3D5-1E2F-4CAD-F1F6335F7FC4}" dt="2019-11-04T17:59:13.805" v="859"/>
          <ac:spMkLst>
            <pc:docMk/>
            <pc:sldMk cId="2162617895" sldId="282"/>
            <ac:spMk id="34" creationId="{B1A0A2C2-4F85-44AF-8708-8DCA4B550CB8}"/>
          </ac:spMkLst>
        </pc:spChg>
        <pc:picChg chg="add mod ord">
          <ac:chgData name="Catherine Smith" userId="S::catherine.smith@tvc.texas.gov::20f4a473-fdb2-4fae-942c-d5ee4fc452dc" providerId="AD" clId="Web-{8C1FBB4F-A3D5-1E2F-4CAD-F1F6335F7FC4}" dt="2019-11-04T17:59:26.227" v="862"/>
          <ac:picMkLst>
            <pc:docMk/>
            <pc:sldMk cId="2162617895" sldId="282"/>
            <ac:picMk id="3" creationId="{ED081B9F-63D2-4B3E-9503-26F8D3576BF5}"/>
          </ac:picMkLst>
        </pc:picChg>
        <pc:picChg chg="add del mod">
          <ac:chgData name="Catherine Smith" userId="S::catherine.smith@tvc.texas.gov::20f4a473-fdb2-4fae-942c-d5ee4fc452dc" providerId="AD" clId="Web-{8C1FBB4F-A3D5-1E2F-4CAD-F1F6335F7FC4}" dt="2019-11-04T17:57:52.930" v="854"/>
          <ac:picMkLst>
            <pc:docMk/>
            <pc:sldMk cId="2162617895" sldId="282"/>
            <ac:picMk id="5" creationId="{A53434B5-878D-4011-849A-22718F931EC7}"/>
          </ac:picMkLst>
        </pc:picChg>
        <pc:picChg chg="add mod ord">
          <ac:chgData name="Catherine Smith" userId="S::catherine.smith@tvc.texas.gov::20f4a473-fdb2-4fae-942c-d5ee4fc452dc" providerId="AD" clId="Web-{8C1FBB4F-A3D5-1E2F-4CAD-F1F6335F7FC4}" dt="2019-11-04T17:59:26.227" v="862"/>
          <ac:picMkLst>
            <pc:docMk/>
            <pc:sldMk cId="2162617895" sldId="282"/>
            <ac:picMk id="7" creationId="{27C7A591-42BF-4ACD-A2ED-AA45113F1AE0}"/>
          </ac:picMkLst>
        </pc:picChg>
        <pc:picChg chg="add del mod">
          <ac:chgData name="Catherine Smith" userId="S::catherine.smith@tvc.texas.gov::20f4a473-fdb2-4fae-942c-d5ee4fc452dc" providerId="AD" clId="Web-{8C1FBB4F-A3D5-1E2F-4CAD-F1F6335F7FC4}" dt="2019-11-04T17:58:05.070" v="855"/>
          <ac:picMkLst>
            <pc:docMk/>
            <pc:sldMk cId="2162617895" sldId="282"/>
            <ac:picMk id="9" creationId="{62496699-78FD-43E0-87AC-55D346E51730}"/>
          </ac:picMkLst>
        </pc:picChg>
        <pc:picChg chg="add mod">
          <ac:chgData name="Catherine Smith" userId="S::catherine.smith@tvc.texas.gov::20f4a473-fdb2-4fae-942c-d5ee4fc452dc" providerId="AD" clId="Web-{8C1FBB4F-A3D5-1E2F-4CAD-F1F6335F7FC4}" dt="2019-11-04T17:59:26.227" v="862"/>
          <ac:picMkLst>
            <pc:docMk/>
            <pc:sldMk cId="2162617895" sldId="282"/>
            <ac:picMk id="14" creationId="{DE5573DB-5239-4397-9759-4D77B7EDF617}"/>
          </ac:picMkLst>
        </pc:picChg>
      </pc:sldChg>
    </pc:docChg>
  </pc:docChgLst>
  <pc:docChgLst>
    <pc:chgData name="Catherine Smith" userId="S::catherine.smith@tvc.texas.gov::20f4a473-fdb2-4fae-942c-d5ee4fc452dc" providerId="AD" clId="Web-{3E20AADB-716E-42A8-92BF-74BDC5583336}"/>
    <pc:docChg chg="sldOrd">
      <pc:chgData name="Catherine Smith" userId="S::catherine.smith@tvc.texas.gov::20f4a473-fdb2-4fae-942c-d5ee4fc452dc" providerId="AD" clId="Web-{3E20AADB-716E-42A8-92BF-74BDC5583336}" dt="2019-10-18T14:50:48.365" v="0"/>
      <pc:docMkLst>
        <pc:docMk/>
      </pc:docMkLst>
      <pc:sldChg chg="ord">
        <pc:chgData name="Catherine Smith" userId="S::catherine.smith@tvc.texas.gov::20f4a473-fdb2-4fae-942c-d5ee4fc452dc" providerId="AD" clId="Web-{3E20AADB-716E-42A8-92BF-74BDC5583336}" dt="2019-10-18T14:50:48.365" v="0"/>
        <pc:sldMkLst>
          <pc:docMk/>
          <pc:sldMk cId="1813223171" sldId="266"/>
        </pc:sldMkLst>
      </pc:sldChg>
    </pc:docChg>
  </pc:docChgLst>
  <pc:docChgLst>
    <pc:chgData name="Catherine Smith" userId="S::catherine.smith@tvc.texas.gov::20f4a473-fdb2-4fae-942c-d5ee4fc452dc" providerId="AD" clId="Web-{DBD7B503-69B7-15BE-1965-AB6AE3D09AA5}"/>
    <pc:docChg chg="modSld">
      <pc:chgData name="Catherine Smith" userId="S::catherine.smith@tvc.texas.gov::20f4a473-fdb2-4fae-942c-d5ee4fc452dc" providerId="AD" clId="Web-{DBD7B503-69B7-15BE-1965-AB6AE3D09AA5}" dt="2019-10-24T16:51:04.139" v="19" actId="20577"/>
      <pc:docMkLst>
        <pc:docMk/>
      </pc:docMkLst>
      <pc:sldChg chg="modSp">
        <pc:chgData name="Catherine Smith" userId="S::catherine.smith@tvc.texas.gov::20f4a473-fdb2-4fae-942c-d5ee4fc452dc" providerId="AD" clId="Web-{DBD7B503-69B7-15BE-1965-AB6AE3D09AA5}" dt="2019-10-24T16:51:01.186" v="17" actId="20577"/>
        <pc:sldMkLst>
          <pc:docMk/>
          <pc:sldMk cId="1294927477" sldId="259"/>
        </pc:sldMkLst>
        <pc:spChg chg="mod">
          <ac:chgData name="Catherine Smith" userId="S::catherine.smith@tvc.texas.gov::20f4a473-fdb2-4fae-942c-d5ee4fc452dc" providerId="AD" clId="Web-{DBD7B503-69B7-15BE-1965-AB6AE3D09AA5}" dt="2019-10-24T16:51:01.186" v="17" actId="20577"/>
          <ac:spMkLst>
            <pc:docMk/>
            <pc:sldMk cId="1294927477" sldId="259"/>
            <ac:spMk id="3" creationId="{19F0FE9E-63E9-40D3-B56A-E1562CE385B1}"/>
          </ac:spMkLst>
        </pc:spChg>
      </pc:sldChg>
      <pc:sldChg chg="modSp">
        <pc:chgData name="Catherine Smith" userId="S::catherine.smith@tvc.texas.gov::20f4a473-fdb2-4fae-942c-d5ee4fc452dc" providerId="AD" clId="Web-{DBD7B503-69B7-15BE-1965-AB6AE3D09AA5}" dt="2019-10-24T14:38:18.135" v="2" actId="20577"/>
        <pc:sldMkLst>
          <pc:docMk/>
          <pc:sldMk cId="1919276964" sldId="275"/>
        </pc:sldMkLst>
        <pc:spChg chg="mod">
          <ac:chgData name="Catherine Smith" userId="S::catherine.smith@tvc.texas.gov::20f4a473-fdb2-4fae-942c-d5ee4fc452dc" providerId="AD" clId="Web-{DBD7B503-69B7-15BE-1965-AB6AE3D09AA5}" dt="2019-10-24T14:38:18.135" v="2" actId="20577"/>
          <ac:spMkLst>
            <pc:docMk/>
            <pc:sldMk cId="1919276964" sldId="275"/>
            <ac:spMk id="2" creationId="{26DB9882-81D5-4996-BE41-E5ADB36D7DF2}"/>
          </ac:spMkLst>
        </pc:spChg>
      </pc:sldChg>
    </pc:docChg>
  </pc:docChgLst>
  <pc:docChgLst>
    <pc:chgData name="Catherine Smith" userId="20f4a473-fdb2-4fae-942c-d5ee4fc452dc" providerId="ADAL" clId="{95FB9B86-DF29-458A-90F6-B15165B98252}"/>
    <pc:docChg chg="undo custSel mod addSld delSld modSld sldOrd delSection modSection">
      <pc:chgData name="Catherine Smith" userId="20f4a473-fdb2-4fae-942c-d5ee4fc452dc" providerId="ADAL" clId="{95FB9B86-DF29-458A-90F6-B15165B98252}" dt="2019-11-06T18:37:39.311" v="2771"/>
      <pc:docMkLst>
        <pc:docMk/>
      </pc:docMkLst>
      <pc:sldChg chg="addSp delSp modSp">
        <pc:chgData name="Catherine Smith" userId="20f4a473-fdb2-4fae-942c-d5ee4fc452dc" providerId="ADAL" clId="{95FB9B86-DF29-458A-90F6-B15165B98252}" dt="2019-11-06T18:36:05.953" v="2769" actId="26606"/>
        <pc:sldMkLst>
          <pc:docMk/>
          <pc:sldMk cId="1813223171" sldId="266"/>
        </pc:sldMkLst>
        <pc:spChg chg="mod">
          <ac:chgData name="Catherine Smith" userId="20f4a473-fdb2-4fae-942c-d5ee4fc452dc" providerId="ADAL" clId="{95FB9B86-DF29-458A-90F6-B15165B98252}" dt="2019-11-06T18:36:05.953" v="2769" actId="26606"/>
          <ac:spMkLst>
            <pc:docMk/>
            <pc:sldMk cId="1813223171" sldId="266"/>
            <ac:spMk id="2" creationId="{F9297CD1-2A59-4B0D-86C9-898F5DA05A34}"/>
          </ac:spMkLst>
        </pc:spChg>
        <pc:spChg chg="mod">
          <ac:chgData name="Catherine Smith" userId="20f4a473-fdb2-4fae-942c-d5ee4fc452dc" providerId="ADAL" clId="{95FB9B86-DF29-458A-90F6-B15165B98252}" dt="2019-11-06T18:36:05.953" v="2769" actId="26606"/>
          <ac:spMkLst>
            <pc:docMk/>
            <pc:sldMk cId="1813223171" sldId="266"/>
            <ac:spMk id="3" creationId="{8F0003B3-DDED-4C5F-A9E4-25DF5660A26E}"/>
          </ac:spMkLst>
        </pc:spChg>
        <pc:spChg chg="del">
          <ac:chgData name="Catherine Smith" userId="20f4a473-fdb2-4fae-942c-d5ee4fc452dc" providerId="ADAL" clId="{95FB9B86-DF29-458A-90F6-B15165B98252}" dt="2019-11-06T18:36:05.953" v="2769" actId="26606"/>
          <ac:spMkLst>
            <pc:docMk/>
            <pc:sldMk cId="1813223171" sldId="266"/>
            <ac:spMk id="21" creationId="{CF62D2A7-8207-488C-9F46-316BA81A16C8}"/>
          </ac:spMkLst>
        </pc:spChg>
        <pc:spChg chg="add">
          <ac:chgData name="Catherine Smith" userId="20f4a473-fdb2-4fae-942c-d5ee4fc452dc" providerId="ADAL" clId="{95FB9B86-DF29-458A-90F6-B15165B98252}" dt="2019-11-06T18:36:05.953" v="2769" actId="26606"/>
          <ac:spMkLst>
            <pc:docMk/>
            <pc:sldMk cId="1813223171" sldId="266"/>
            <ac:spMk id="26" creationId="{CF62D2A7-8207-488C-9F46-316BA81A16C8}"/>
          </ac:spMkLst>
        </pc:spChg>
        <pc:picChg chg="mod">
          <ac:chgData name="Catherine Smith" userId="20f4a473-fdb2-4fae-942c-d5ee4fc452dc" providerId="ADAL" clId="{95FB9B86-DF29-458A-90F6-B15165B98252}" dt="2019-11-06T18:36:05.953" v="2769" actId="26606"/>
          <ac:picMkLst>
            <pc:docMk/>
            <pc:sldMk cId="1813223171" sldId="266"/>
            <ac:picMk id="8" creationId="{A3B402EE-82F9-47F9-88A7-28F6485920BC}"/>
          </ac:picMkLst>
        </pc:picChg>
        <pc:picChg chg="mod ord">
          <ac:chgData name="Catherine Smith" userId="20f4a473-fdb2-4fae-942c-d5ee4fc452dc" providerId="ADAL" clId="{95FB9B86-DF29-458A-90F6-B15165B98252}" dt="2019-11-06T18:36:05.953" v="2769" actId="26606"/>
          <ac:picMkLst>
            <pc:docMk/>
            <pc:sldMk cId="1813223171" sldId="266"/>
            <ac:picMk id="9" creationId="{2A1B0F1F-29E7-4D80-96A8-EF70AD6ABE62}"/>
          </ac:picMkLst>
        </pc:picChg>
      </pc:sldChg>
      <pc:sldChg chg="addSp delSp modSp mod ord setBg setClrOvrMap">
        <pc:chgData name="Catherine Smith" userId="20f4a473-fdb2-4fae-942c-d5ee4fc452dc" providerId="ADAL" clId="{95FB9B86-DF29-458A-90F6-B15165B98252}" dt="2019-11-06T18:37:27.687" v="2770"/>
        <pc:sldMkLst>
          <pc:docMk/>
          <pc:sldMk cId="2103536554" sldId="269"/>
        </pc:sldMkLst>
        <pc:spChg chg="mod">
          <ac:chgData name="Catherine Smith" userId="20f4a473-fdb2-4fae-942c-d5ee4fc452dc" providerId="ADAL" clId="{95FB9B86-DF29-458A-90F6-B15165B98252}" dt="2019-11-06T18:22:05.979" v="2759" actId="26606"/>
          <ac:spMkLst>
            <pc:docMk/>
            <pc:sldMk cId="2103536554" sldId="269"/>
            <ac:spMk id="2" creationId="{5E8B32F9-4DDC-4FB3-A222-3CB6FE63218B}"/>
          </ac:spMkLst>
        </pc:spChg>
        <pc:spChg chg="mod">
          <ac:chgData name="Catherine Smith" userId="20f4a473-fdb2-4fae-942c-d5ee4fc452dc" providerId="ADAL" clId="{95FB9B86-DF29-458A-90F6-B15165B98252}" dt="2019-11-06T18:22:05.979" v="2759" actId="26606"/>
          <ac:spMkLst>
            <pc:docMk/>
            <pc:sldMk cId="2103536554" sldId="269"/>
            <ac:spMk id="3" creationId="{68B64A2B-FC6E-49BB-B4F1-464752C9CB80}"/>
          </ac:spMkLst>
        </pc:spChg>
        <pc:spChg chg="add del">
          <ac:chgData name="Catherine Smith" userId="20f4a473-fdb2-4fae-942c-d5ee4fc452dc" providerId="ADAL" clId="{95FB9B86-DF29-458A-90F6-B15165B98252}" dt="2019-11-06T18:22:05.979" v="2759" actId="26606"/>
          <ac:spMkLst>
            <pc:docMk/>
            <pc:sldMk cId="2103536554" sldId="269"/>
            <ac:spMk id="65" creationId="{68A4132F-DEC6-4332-A00C-A11AD4519B6C}"/>
          </ac:spMkLst>
        </pc:spChg>
        <pc:spChg chg="add del">
          <ac:chgData name="Catherine Smith" userId="20f4a473-fdb2-4fae-942c-d5ee4fc452dc" providerId="ADAL" clId="{95FB9B86-DF29-458A-90F6-B15165B98252}" dt="2019-11-06T18:22:05.979" v="2759" actId="26606"/>
          <ac:spMkLst>
            <pc:docMk/>
            <pc:sldMk cId="2103536554" sldId="269"/>
            <ac:spMk id="66" creationId="{64965EAE-E41A-435F-B993-07E824B6C977}"/>
          </ac:spMkLst>
        </pc:spChg>
        <pc:spChg chg="add del">
          <ac:chgData name="Catherine Smith" userId="20f4a473-fdb2-4fae-942c-d5ee4fc452dc" providerId="ADAL" clId="{95FB9B86-DF29-458A-90F6-B15165B98252}" dt="2019-11-06T18:22:05.979" v="2759" actId="26606"/>
          <ac:spMkLst>
            <pc:docMk/>
            <pc:sldMk cId="2103536554" sldId="269"/>
            <ac:spMk id="67" creationId="{152F8994-E6D4-4311-9548-C3607BC43645}"/>
          </ac:spMkLst>
        </pc:spChg>
        <pc:spChg chg="add">
          <ac:chgData name="Catherine Smith" userId="20f4a473-fdb2-4fae-942c-d5ee4fc452dc" providerId="ADAL" clId="{95FB9B86-DF29-458A-90F6-B15165B98252}" dt="2019-11-06T18:22:05.979" v="2759" actId="26606"/>
          <ac:spMkLst>
            <pc:docMk/>
            <pc:sldMk cId="2103536554" sldId="269"/>
            <ac:spMk id="69" creationId="{4F74D28C-3268-4E35-8EE1-D92CB4A85A7D}"/>
          </ac:spMkLst>
        </pc:spChg>
        <pc:spChg chg="add">
          <ac:chgData name="Catherine Smith" userId="20f4a473-fdb2-4fae-942c-d5ee4fc452dc" providerId="ADAL" clId="{95FB9B86-DF29-458A-90F6-B15165B98252}" dt="2019-11-06T18:22:05.979" v="2759" actId="26606"/>
          <ac:spMkLst>
            <pc:docMk/>
            <pc:sldMk cId="2103536554" sldId="269"/>
            <ac:spMk id="70" creationId="{58D44E42-C462-4105-BC86-FE75B4E3C4AF}"/>
          </ac:spMkLst>
        </pc:spChg>
        <pc:spChg chg="add del">
          <ac:chgData name="Catherine Smith" userId="20f4a473-fdb2-4fae-942c-d5ee4fc452dc" providerId="ADAL" clId="{95FB9B86-DF29-458A-90F6-B15165B98252}" dt="2019-11-06T18:21:48.154" v="2746" actId="26606"/>
          <ac:spMkLst>
            <pc:docMk/>
            <pc:sldMk cId="2103536554" sldId="269"/>
            <ac:spMk id="72" creationId="{B6C29DB0-17E9-42FF-986E-0B7F493F4D24}"/>
          </ac:spMkLst>
        </pc:spChg>
        <pc:spChg chg="add del">
          <ac:chgData name="Catherine Smith" userId="20f4a473-fdb2-4fae-942c-d5ee4fc452dc" providerId="ADAL" clId="{95FB9B86-DF29-458A-90F6-B15165B98252}" dt="2019-11-06T18:21:48.154" v="2746" actId="26606"/>
          <ac:spMkLst>
            <pc:docMk/>
            <pc:sldMk cId="2103536554" sldId="269"/>
            <ac:spMk id="74" creationId="{115AD956-A5B6-4760-B8B2-11E2DF6B0212}"/>
          </ac:spMkLst>
        </pc:spChg>
        <pc:spChg chg="add del">
          <ac:chgData name="Catherine Smith" userId="20f4a473-fdb2-4fae-942c-d5ee4fc452dc" providerId="ADAL" clId="{95FB9B86-DF29-458A-90F6-B15165B98252}" dt="2019-11-06T18:21:54.744" v="2748" actId="26606"/>
          <ac:spMkLst>
            <pc:docMk/>
            <pc:sldMk cId="2103536554" sldId="269"/>
            <ac:spMk id="76" creationId="{867D4867-5BA7-4462-B2F6-A23F4A622AA7}"/>
          </ac:spMkLst>
        </pc:spChg>
        <pc:spChg chg="add del">
          <ac:chgData name="Catherine Smith" userId="20f4a473-fdb2-4fae-942c-d5ee4fc452dc" providerId="ADAL" clId="{95FB9B86-DF29-458A-90F6-B15165B98252}" dt="2019-11-06T18:21:56.749" v="2750" actId="26606"/>
          <ac:spMkLst>
            <pc:docMk/>
            <pc:sldMk cId="2103536554" sldId="269"/>
            <ac:spMk id="78" creationId="{F60FCA6E-0894-46CD-BD49-5955A51E0084}"/>
          </ac:spMkLst>
        </pc:spChg>
        <pc:spChg chg="add del">
          <ac:chgData name="Catherine Smith" userId="20f4a473-fdb2-4fae-942c-d5ee4fc452dc" providerId="ADAL" clId="{95FB9B86-DF29-458A-90F6-B15165B98252}" dt="2019-11-06T18:21:56.749" v="2750" actId="26606"/>
          <ac:spMkLst>
            <pc:docMk/>
            <pc:sldMk cId="2103536554" sldId="269"/>
            <ac:spMk id="79" creationId="{E78C6E4B-A1F1-4B6C-97EC-BE997495D6AC}"/>
          </ac:spMkLst>
        </pc:spChg>
        <pc:spChg chg="add del">
          <ac:chgData name="Catherine Smith" userId="20f4a473-fdb2-4fae-942c-d5ee4fc452dc" providerId="ADAL" clId="{95FB9B86-DF29-458A-90F6-B15165B98252}" dt="2019-11-06T18:21:58.352" v="2752" actId="26606"/>
          <ac:spMkLst>
            <pc:docMk/>
            <pc:sldMk cId="2103536554" sldId="269"/>
            <ac:spMk id="81" creationId="{AFA67CD3-AB4E-4A7A-BEB8-53C445D8C44E}"/>
          </ac:spMkLst>
        </pc:spChg>
        <pc:spChg chg="add del">
          <ac:chgData name="Catherine Smith" userId="20f4a473-fdb2-4fae-942c-d5ee4fc452dc" providerId="ADAL" clId="{95FB9B86-DF29-458A-90F6-B15165B98252}" dt="2019-11-06T18:21:58.352" v="2752" actId="26606"/>
          <ac:spMkLst>
            <pc:docMk/>
            <pc:sldMk cId="2103536554" sldId="269"/>
            <ac:spMk id="83" creationId="{339C8D78-A644-462F-B674-F440635E5353}"/>
          </ac:spMkLst>
        </pc:spChg>
        <pc:spChg chg="add del">
          <ac:chgData name="Catherine Smith" userId="20f4a473-fdb2-4fae-942c-d5ee4fc452dc" providerId="ADAL" clId="{95FB9B86-DF29-458A-90F6-B15165B98252}" dt="2019-11-06T18:22:01.123" v="2754" actId="26606"/>
          <ac:spMkLst>
            <pc:docMk/>
            <pc:sldMk cId="2103536554" sldId="269"/>
            <ac:spMk id="85" creationId="{F56F5174-31D9-4DBB-AAB7-A1FD7BDB1352}"/>
          </ac:spMkLst>
        </pc:spChg>
        <pc:spChg chg="add del">
          <ac:chgData name="Catherine Smith" userId="20f4a473-fdb2-4fae-942c-d5ee4fc452dc" providerId="ADAL" clId="{95FB9B86-DF29-458A-90F6-B15165B98252}" dt="2019-11-06T18:22:01.123" v="2754" actId="26606"/>
          <ac:spMkLst>
            <pc:docMk/>
            <pc:sldMk cId="2103536554" sldId="269"/>
            <ac:spMk id="87" creationId="{F9A95BEE-6BB1-4A28-A8E6-A34B2E42EF87}"/>
          </ac:spMkLst>
        </pc:spChg>
        <pc:spChg chg="add del">
          <ac:chgData name="Catherine Smith" userId="20f4a473-fdb2-4fae-942c-d5ee4fc452dc" providerId="ADAL" clId="{95FB9B86-DF29-458A-90F6-B15165B98252}" dt="2019-11-06T18:22:04.360" v="2756" actId="26606"/>
          <ac:spMkLst>
            <pc:docMk/>
            <pc:sldMk cId="2103536554" sldId="269"/>
            <ac:spMk id="89" creationId="{CF62D2A7-8207-488C-9F46-316BA81A16C8}"/>
          </ac:spMkLst>
        </pc:spChg>
        <pc:picChg chg="mod ord">
          <ac:chgData name="Catherine Smith" userId="20f4a473-fdb2-4fae-942c-d5ee4fc452dc" providerId="ADAL" clId="{95FB9B86-DF29-458A-90F6-B15165B98252}" dt="2019-11-06T18:22:05.979" v="2759" actId="26606"/>
          <ac:picMkLst>
            <pc:docMk/>
            <pc:sldMk cId="2103536554" sldId="269"/>
            <ac:picMk id="39" creationId="{26F0FB26-C516-4E0E-BB05-553C7F4F05D8}"/>
          </ac:picMkLst>
        </pc:picChg>
        <pc:picChg chg="add del">
          <ac:chgData name="Catherine Smith" userId="20f4a473-fdb2-4fae-942c-d5ee4fc452dc" providerId="ADAL" clId="{95FB9B86-DF29-458A-90F6-B15165B98252}" dt="2019-11-06T18:21:58.352" v="2752" actId="26606"/>
          <ac:picMkLst>
            <pc:docMk/>
            <pc:sldMk cId="2103536554" sldId="269"/>
            <ac:picMk id="82" creationId="{07CF545F-9C2E-4446-97CD-AD92990C2B68}"/>
          </ac:picMkLst>
        </pc:picChg>
        <pc:picChg chg="add del">
          <ac:chgData name="Catherine Smith" userId="20f4a473-fdb2-4fae-942c-d5ee4fc452dc" providerId="ADAL" clId="{95FB9B86-DF29-458A-90F6-B15165B98252}" dt="2019-11-06T18:22:01.123" v="2754" actId="26606"/>
          <ac:picMkLst>
            <pc:docMk/>
            <pc:sldMk cId="2103536554" sldId="269"/>
            <ac:picMk id="86" creationId="{AE113210-7872-481A-ADE6-3A05CCAF5EB2}"/>
          </ac:picMkLst>
        </pc:picChg>
      </pc:sldChg>
      <pc:sldChg chg="addSp delSp modSp mod setBg setClrOvrMap">
        <pc:chgData name="Catherine Smith" userId="20f4a473-fdb2-4fae-942c-d5ee4fc452dc" providerId="ADAL" clId="{95FB9B86-DF29-458A-90F6-B15165B98252}" dt="2019-11-06T18:03:58.087" v="2471" actId="26606"/>
        <pc:sldMkLst>
          <pc:docMk/>
          <pc:sldMk cId="266744692" sldId="270"/>
        </pc:sldMkLst>
        <pc:spChg chg="mod">
          <ac:chgData name="Catherine Smith" userId="20f4a473-fdb2-4fae-942c-d5ee4fc452dc" providerId="ADAL" clId="{95FB9B86-DF29-458A-90F6-B15165B98252}" dt="2019-11-06T18:03:58.087" v="2471" actId="26606"/>
          <ac:spMkLst>
            <pc:docMk/>
            <pc:sldMk cId="266744692" sldId="270"/>
            <ac:spMk id="2" creationId="{ECCE5BF4-37BF-4DD1-A23C-A12F2206496E}"/>
          </ac:spMkLst>
        </pc:spChg>
        <pc:spChg chg="mod">
          <ac:chgData name="Catherine Smith" userId="20f4a473-fdb2-4fae-942c-d5ee4fc452dc" providerId="ADAL" clId="{95FB9B86-DF29-458A-90F6-B15165B98252}" dt="2019-11-06T18:03:58.087" v="2471" actId="26606"/>
          <ac:spMkLst>
            <pc:docMk/>
            <pc:sldMk cId="266744692" sldId="270"/>
            <ac:spMk id="4" creationId="{70E819D9-4E2B-45B5-987E-CEFFFBB6D467}"/>
          </ac:spMkLst>
        </pc:spChg>
        <pc:spChg chg="del">
          <ac:chgData name="Catherine Smith" userId="20f4a473-fdb2-4fae-942c-d5ee4fc452dc" providerId="ADAL" clId="{95FB9B86-DF29-458A-90F6-B15165B98252}" dt="2019-11-06T18:03:58.087" v="2471" actId="26606"/>
          <ac:spMkLst>
            <pc:docMk/>
            <pc:sldMk cId="266744692" sldId="270"/>
            <ac:spMk id="12" creationId="{867D4867-5BA7-4462-B2F6-A23F4A622AA7}"/>
          </ac:spMkLst>
        </pc:spChg>
        <pc:picChg chg="mod">
          <ac:chgData name="Catherine Smith" userId="20f4a473-fdb2-4fae-942c-d5ee4fc452dc" providerId="ADAL" clId="{95FB9B86-DF29-458A-90F6-B15165B98252}" dt="2019-11-06T18:03:58.087" v="2471" actId="26606"/>
          <ac:picMkLst>
            <pc:docMk/>
            <pc:sldMk cId="266744692" sldId="270"/>
            <ac:picMk id="5" creationId="{9EB0F38B-9024-4313-B37D-06F290D89D4B}"/>
          </ac:picMkLst>
        </pc:picChg>
        <pc:cxnChg chg="add">
          <ac:chgData name="Catherine Smith" userId="20f4a473-fdb2-4fae-942c-d5ee4fc452dc" providerId="ADAL" clId="{95FB9B86-DF29-458A-90F6-B15165B98252}" dt="2019-11-06T18:03:58.087" v="2471" actId="26606"/>
          <ac:cxnSpMkLst>
            <pc:docMk/>
            <pc:sldMk cId="266744692" sldId="270"/>
            <ac:cxnSpMk id="17" creationId="{E4A809D5-3600-46D4-A466-67F2349A54FB}"/>
          </ac:cxnSpMkLst>
        </pc:cxnChg>
      </pc:sldChg>
      <pc:sldChg chg="addSp delSp modSp">
        <pc:chgData name="Catherine Smith" userId="20f4a473-fdb2-4fae-942c-d5ee4fc452dc" providerId="ADAL" clId="{95FB9B86-DF29-458A-90F6-B15165B98252}" dt="2019-11-06T14:42:12.942" v="100" actId="26606"/>
        <pc:sldMkLst>
          <pc:docMk/>
          <pc:sldMk cId="792738542" sldId="278"/>
        </pc:sldMkLst>
        <pc:spChg chg="mod">
          <ac:chgData name="Catherine Smith" userId="20f4a473-fdb2-4fae-942c-d5ee4fc452dc" providerId="ADAL" clId="{95FB9B86-DF29-458A-90F6-B15165B98252}" dt="2019-11-06T14:28:56.911" v="29" actId="20577"/>
          <ac:spMkLst>
            <pc:docMk/>
            <pc:sldMk cId="792738542" sldId="278"/>
            <ac:spMk id="3" creationId="{11CFDA16-CE65-403F-95AD-4D1A23A75411}"/>
          </ac:spMkLst>
        </pc:spChg>
        <pc:spChg chg="del">
          <ac:chgData name="Catherine Smith" userId="20f4a473-fdb2-4fae-942c-d5ee4fc452dc" providerId="ADAL" clId="{95FB9B86-DF29-458A-90F6-B15165B98252}" dt="2019-11-06T14:42:12.942" v="100" actId="26606"/>
          <ac:spMkLst>
            <pc:docMk/>
            <pc:sldMk cId="792738542" sldId="278"/>
            <ac:spMk id="17" creationId="{15911E3A-C35B-4EF7-A355-B84E9A14AF4D}"/>
          </ac:spMkLst>
        </pc:spChg>
        <pc:spChg chg="add">
          <ac:chgData name="Catherine Smith" userId="20f4a473-fdb2-4fae-942c-d5ee4fc452dc" providerId="ADAL" clId="{95FB9B86-DF29-458A-90F6-B15165B98252}" dt="2019-11-06T14:42:12.942" v="100" actId="26606"/>
          <ac:spMkLst>
            <pc:docMk/>
            <pc:sldMk cId="792738542" sldId="278"/>
            <ac:spMk id="50" creationId="{15911E3A-C35B-4EF7-A355-B84E9A14AF4D}"/>
          </ac:spMkLst>
        </pc:spChg>
        <pc:grpChg chg="del">
          <ac:chgData name="Catherine Smith" userId="20f4a473-fdb2-4fae-942c-d5ee4fc452dc" providerId="ADAL" clId="{95FB9B86-DF29-458A-90F6-B15165B98252}" dt="2019-11-06T14:42:12.942" v="100" actId="26606"/>
          <ac:grpSpMkLst>
            <pc:docMk/>
            <pc:sldMk cId="792738542" sldId="278"/>
            <ac:grpSpMk id="19" creationId="{E21ADB3D-AD65-44B4-847D-5E90E90A5D16}"/>
          </ac:grpSpMkLst>
        </pc:grpChg>
        <pc:grpChg chg="del">
          <ac:chgData name="Catherine Smith" userId="20f4a473-fdb2-4fae-942c-d5ee4fc452dc" providerId="ADAL" clId="{95FB9B86-DF29-458A-90F6-B15165B98252}" dt="2019-11-06T14:42:12.942" v="100" actId="26606"/>
          <ac:grpSpMkLst>
            <pc:docMk/>
            <pc:sldMk cId="792738542" sldId="278"/>
            <ac:grpSpMk id="42" creationId="{5F8A7F7F-DD1A-4F41-98AC-B9CE2A620CDC}"/>
          </ac:grpSpMkLst>
        </pc:grpChg>
        <pc:grpChg chg="add">
          <ac:chgData name="Catherine Smith" userId="20f4a473-fdb2-4fae-942c-d5ee4fc452dc" providerId="ADAL" clId="{95FB9B86-DF29-458A-90F6-B15165B98252}" dt="2019-11-06T14:42:12.942" v="100" actId="26606"/>
          <ac:grpSpMkLst>
            <pc:docMk/>
            <pc:sldMk cId="792738542" sldId="278"/>
            <ac:grpSpMk id="52" creationId="{E21ADB3D-AD65-44B4-847D-5E90E90A5D16}"/>
          </ac:grpSpMkLst>
        </pc:grpChg>
        <pc:grpChg chg="add">
          <ac:chgData name="Catherine Smith" userId="20f4a473-fdb2-4fae-942c-d5ee4fc452dc" providerId="ADAL" clId="{95FB9B86-DF29-458A-90F6-B15165B98252}" dt="2019-11-06T14:42:12.942" v="100" actId="26606"/>
          <ac:grpSpMkLst>
            <pc:docMk/>
            <pc:sldMk cId="792738542" sldId="278"/>
            <ac:grpSpMk id="75" creationId="{5F8A7F7F-DD1A-4F41-98AC-B9CE2A620CDC}"/>
          </ac:grpSpMkLst>
        </pc:grpChg>
      </pc:sldChg>
      <pc:sldChg chg="addSp delSp modSp">
        <pc:chgData name="Catherine Smith" userId="20f4a473-fdb2-4fae-942c-d5ee4fc452dc" providerId="ADAL" clId="{95FB9B86-DF29-458A-90F6-B15165B98252}" dt="2019-11-06T14:41:49.792" v="99" actId="26606"/>
        <pc:sldMkLst>
          <pc:docMk/>
          <pc:sldMk cId="2845582396" sldId="279"/>
        </pc:sldMkLst>
        <pc:spChg chg="mod">
          <ac:chgData name="Catherine Smith" userId="20f4a473-fdb2-4fae-942c-d5ee4fc452dc" providerId="ADAL" clId="{95FB9B86-DF29-458A-90F6-B15165B98252}" dt="2019-11-06T14:41:49.792" v="99" actId="26606"/>
          <ac:spMkLst>
            <pc:docMk/>
            <pc:sldMk cId="2845582396" sldId="279"/>
            <ac:spMk id="2" creationId="{81BE0D5C-02D1-48B4-B1E8-8321EB5D09B9}"/>
          </ac:spMkLst>
        </pc:spChg>
        <pc:spChg chg="mod">
          <ac:chgData name="Catherine Smith" userId="20f4a473-fdb2-4fae-942c-d5ee4fc452dc" providerId="ADAL" clId="{95FB9B86-DF29-458A-90F6-B15165B98252}" dt="2019-11-06T14:41:49.792" v="99" actId="26606"/>
          <ac:spMkLst>
            <pc:docMk/>
            <pc:sldMk cId="2845582396" sldId="279"/>
            <ac:spMk id="4" creationId="{73AD69EC-81F8-402B-B3E0-911A1FB22605}"/>
          </ac:spMkLst>
        </pc:spChg>
        <pc:spChg chg="mod">
          <ac:chgData name="Catherine Smith" userId="20f4a473-fdb2-4fae-942c-d5ee4fc452dc" providerId="ADAL" clId="{95FB9B86-DF29-458A-90F6-B15165B98252}" dt="2019-11-06T14:41:49.792" v="99" actId="26606"/>
          <ac:spMkLst>
            <pc:docMk/>
            <pc:sldMk cId="2845582396" sldId="279"/>
            <ac:spMk id="6" creationId="{56AD3AF6-F2CC-4158-8B26-00AE47BF49ED}"/>
          </ac:spMkLst>
        </pc:spChg>
        <pc:spChg chg="mod">
          <ac:chgData name="Catherine Smith" userId="20f4a473-fdb2-4fae-942c-d5ee4fc452dc" providerId="ADAL" clId="{95FB9B86-DF29-458A-90F6-B15165B98252}" dt="2019-11-06T14:41:49.792" v="99" actId="26606"/>
          <ac:spMkLst>
            <pc:docMk/>
            <pc:sldMk cId="2845582396" sldId="279"/>
            <ac:spMk id="19" creationId="{88CDD802-AAD3-44D8-8DFA-35304844034F}"/>
          </ac:spMkLst>
        </pc:spChg>
        <pc:spChg chg="mod">
          <ac:chgData name="Catherine Smith" userId="20f4a473-fdb2-4fae-942c-d5ee4fc452dc" providerId="ADAL" clId="{95FB9B86-DF29-458A-90F6-B15165B98252}" dt="2019-11-06T14:41:49.792" v="99" actId="26606"/>
          <ac:spMkLst>
            <pc:docMk/>
            <pc:sldMk cId="2845582396" sldId="279"/>
            <ac:spMk id="27" creationId="{21B5A4BB-60F9-417A-99CC-3C1D4F4B49F4}"/>
          </ac:spMkLst>
        </pc:spChg>
        <pc:spChg chg="del">
          <ac:chgData name="Catherine Smith" userId="20f4a473-fdb2-4fae-942c-d5ee4fc452dc" providerId="ADAL" clId="{95FB9B86-DF29-458A-90F6-B15165B98252}" dt="2019-11-06T14:41:49.792" v="99" actId="26606"/>
          <ac:spMkLst>
            <pc:docMk/>
            <pc:sldMk cId="2845582396" sldId="279"/>
            <ac:spMk id="47" creationId="{928F64C6-FE22-4FC1-A763-DFCC514811BD}"/>
          </ac:spMkLst>
        </pc:spChg>
        <pc:spChg chg="add">
          <ac:chgData name="Catherine Smith" userId="20f4a473-fdb2-4fae-942c-d5ee4fc452dc" providerId="ADAL" clId="{95FB9B86-DF29-458A-90F6-B15165B98252}" dt="2019-11-06T14:41:49.792" v="99" actId="26606"/>
          <ac:spMkLst>
            <pc:docMk/>
            <pc:sldMk cId="2845582396" sldId="279"/>
            <ac:spMk id="54" creationId="{F0618178-4B5C-46A4-9E68-052C31FA6E9A}"/>
          </ac:spMkLst>
        </pc:spChg>
        <pc:picChg chg="mod">
          <ac:chgData name="Catherine Smith" userId="20f4a473-fdb2-4fae-942c-d5ee4fc452dc" providerId="ADAL" clId="{95FB9B86-DF29-458A-90F6-B15165B98252}" dt="2019-11-06T14:41:49.792" v="99" actId="26606"/>
          <ac:picMkLst>
            <pc:docMk/>
            <pc:sldMk cId="2845582396" sldId="279"/>
            <ac:picMk id="3" creationId="{A2FEA605-DA6F-4D2A-A109-50DA3BDDF9E2}"/>
          </ac:picMkLst>
        </pc:picChg>
        <pc:picChg chg="mod">
          <ac:chgData name="Catherine Smith" userId="20f4a473-fdb2-4fae-942c-d5ee4fc452dc" providerId="ADAL" clId="{95FB9B86-DF29-458A-90F6-B15165B98252}" dt="2019-11-06T14:41:49.792" v="99" actId="26606"/>
          <ac:picMkLst>
            <pc:docMk/>
            <pc:sldMk cId="2845582396" sldId="279"/>
            <ac:picMk id="17" creationId="{302C071A-373F-4B2A-82B5-5FCF94D9D51E}"/>
          </ac:picMkLst>
        </pc:picChg>
        <pc:picChg chg="mod ord">
          <ac:chgData name="Catherine Smith" userId="20f4a473-fdb2-4fae-942c-d5ee4fc452dc" providerId="ADAL" clId="{95FB9B86-DF29-458A-90F6-B15165B98252}" dt="2019-11-06T14:41:49.792" v="99" actId="26606"/>
          <ac:picMkLst>
            <pc:docMk/>
            <pc:sldMk cId="2845582396" sldId="279"/>
            <ac:picMk id="23" creationId="{E51F6E15-9BE2-4F45-B753-9701D36920F9}"/>
          </ac:picMkLst>
        </pc:picChg>
        <pc:picChg chg="mod ord">
          <ac:chgData name="Catherine Smith" userId="20f4a473-fdb2-4fae-942c-d5ee4fc452dc" providerId="ADAL" clId="{95FB9B86-DF29-458A-90F6-B15165B98252}" dt="2019-11-06T14:41:49.792" v="99" actId="26606"/>
          <ac:picMkLst>
            <pc:docMk/>
            <pc:sldMk cId="2845582396" sldId="279"/>
            <ac:picMk id="25" creationId="{CB39EB28-C1A6-49F2-A194-99DE66442382}"/>
          </ac:picMkLst>
        </pc:picChg>
        <pc:cxnChg chg="del">
          <ac:chgData name="Catherine Smith" userId="20f4a473-fdb2-4fae-942c-d5ee4fc452dc" providerId="ADAL" clId="{95FB9B86-DF29-458A-90F6-B15165B98252}" dt="2019-11-06T14:41:49.792" v="99" actId="26606"/>
          <ac:cxnSpMkLst>
            <pc:docMk/>
            <pc:sldMk cId="2845582396" sldId="279"/>
            <ac:cxnSpMk id="49" creationId="{5C34627B-48E6-4F4D-B843-97717A86B490}"/>
          </ac:cxnSpMkLst>
        </pc:cxnChg>
        <pc:cxnChg chg="add">
          <ac:chgData name="Catherine Smith" userId="20f4a473-fdb2-4fae-942c-d5ee4fc452dc" providerId="ADAL" clId="{95FB9B86-DF29-458A-90F6-B15165B98252}" dt="2019-11-06T14:41:49.792" v="99" actId="26606"/>
          <ac:cxnSpMkLst>
            <pc:docMk/>
            <pc:sldMk cId="2845582396" sldId="279"/>
            <ac:cxnSpMk id="56" creationId="{936FD40B-09C1-46D7-9E32-CC9BD7629FD2}"/>
          </ac:cxnSpMkLst>
        </pc:cxnChg>
      </pc:sldChg>
      <pc:sldChg chg="addSp delSp modSp del setBg">
        <pc:chgData name="Catherine Smith" userId="20f4a473-fdb2-4fae-942c-d5ee4fc452dc" providerId="ADAL" clId="{95FB9B86-DF29-458A-90F6-B15165B98252}" dt="2019-11-06T16:11:16.593" v="1059" actId="2696"/>
        <pc:sldMkLst>
          <pc:docMk/>
          <pc:sldMk cId="685186284" sldId="283"/>
        </pc:sldMkLst>
        <pc:spChg chg="mod">
          <ac:chgData name="Catherine Smith" userId="20f4a473-fdb2-4fae-942c-d5ee4fc452dc" providerId="ADAL" clId="{95FB9B86-DF29-458A-90F6-B15165B98252}" dt="2019-11-06T15:24:13.911" v="254" actId="20577"/>
          <ac:spMkLst>
            <pc:docMk/>
            <pc:sldMk cId="685186284" sldId="283"/>
            <ac:spMk id="2" creationId="{DB9F4B10-08ED-4543-9D57-F92492B39725}"/>
          </ac:spMkLst>
        </pc:spChg>
        <pc:spChg chg="add del mod">
          <ac:chgData name="Catherine Smith" userId="20f4a473-fdb2-4fae-942c-d5ee4fc452dc" providerId="ADAL" clId="{95FB9B86-DF29-458A-90F6-B15165B98252}" dt="2019-11-06T16:02:33.794" v="974"/>
          <ac:spMkLst>
            <pc:docMk/>
            <pc:sldMk cId="685186284" sldId="283"/>
            <ac:spMk id="3" creationId="{E7D802A4-5C9A-4369-9A4E-E4605E2C94C1}"/>
          </ac:spMkLst>
        </pc:spChg>
        <pc:spChg chg="add mod">
          <ac:chgData name="Catherine Smith" userId="20f4a473-fdb2-4fae-942c-d5ee4fc452dc" providerId="ADAL" clId="{95FB9B86-DF29-458A-90F6-B15165B98252}" dt="2019-11-06T15:21:57.963" v="211" actId="1076"/>
          <ac:spMkLst>
            <pc:docMk/>
            <pc:sldMk cId="685186284" sldId="283"/>
            <ac:spMk id="4" creationId="{A71064EB-2368-4450-B3AD-6D74DC23D73B}"/>
          </ac:spMkLst>
        </pc:spChg>
        <pc:spChg chg="add mod">
          <ac:chgData name="Catherine Smith" userId="20f4a473-fdb2-4fae-942c-d5ee4fc452dc" providerId="ADAL" clId="{95FB9B86-DF29-458A-90F6-B15165B98252}" dt="2019-11-06T15:21:57.963" v="211" actId="1076"/>
          <ac:spMkLst>
            <pc:docMk/>
            <pc:sldMk cId="685186284" sldId="283"/>
            <ac:spMk id="5" creationId="{A2AF7DEE-7367-4E78-B189-73B50793A896}"/>
          </ac:spMkLst>
        </pc:spChg>
        <pc:spChg chg="add mod">
          <ac:chgData name="Catherine Smith" userId="20f4a473-fdb2-4fae-942c-d5ee4fc452dc" providerId="ADAL" clId="{95FB9B86-DF29-458A-90F6-B15165B98252}" dt="2019-11-06T16:03:00.658" v="977" actId="6549"/>
          <ac:spMkLst>
            <pc:docMk/>
            <pc:sldMk cId="685186284" sldId="283"/>
            <ac:spMk id="6" creationId="{E039DC77-D6C4-4B8F-A440-B141899D9907}"/>
          </ac:spMkLst>
        </pc:spChg>
        <pc:spChg chg="add del mod">
          <ac:chgData name="Catherine Smith" userId="20f4a473-fdb2-4fae-942c-d5ee4fc452dc" providerId="ADAL" clId="{95FB9B86-DF29-458A-90F6-B15165B98252}" dt="2019-11-06T16:07:35.377" v="1032"/>
          <ac:spMkLst>
            <pc:docMk/>
            <pc:sldMk cId="685186284" sldId="283"/>
            <ac:spMk id="7" creationId="{A256F027-261C-4F2C-9AF7-76C612036DE2}"/>
          </ac:spMkLst>
        </pc:spChg>
        <pc:spChg chg="add mod">
          <ac:chgData name="Catherine Smith" userId="20f4a473-fdb2-4fae-942c-d5ee4fc452dc" providerId="ADAL" clId="{95FB9B86-DF29-458A-90F6-B15165B98252}" dt="2019-11-06T16:10:22.091" v="1053" actId="14100"/>
          <ac:spMkLst>
            <pc:docMk/>
            <pc:sldMk cId="685186284" sldId="283"/>
            <ac:spMk id="8" creationId="{A5739B27-221D-4AF4-8AE1-2548E03D13ED}"/>
          </ac:spMkLst>
        </pc:spChg>
        <pc:spChg chg="add del mod">
          <ac:chgData name="Catherine Smith" userId="20f4a473-fdb2-4fae-942c-d5ee4fc452dc" providerId="ADAL" clId="{95FB9B86-DF29-458A-90F6-B15165B98252}" dt="2019-11-06T16:10:11.660" v="1052"/>
          <ac:spMkLst>
            <pc:docMk/>
            <pc:sldMk cId="685186284" sldId="283"/>
            <ac:spMk id="9" creationId="{F88AD0E2-9167-431E-A12F-232A029F7D52}"/>
          </ac:spMkLst>
        </pc:spChg>
        <pc:picChg chg="add mod">
          <ac:chgData name="Catherine Smith" userId="20f4a473-fdb2-4fae-942c-d5ee4fc452dc" providerId="ADAL" clId="{95FB9B86-DF29-458A-90F6-B15165B98252}" dt="2019-11-06T16:10:31.479" v="1054" actId="1076"/>
          <ac:picMkLst>
            <pc:docMk/>
            <pc:sldMk cId="685186284" sldId="283"/>
            <ac:picMk id="11" creationId="{07A84311-7FFB-4B6D-A609-183FCD14BBF5}"/>
          </ac:picMkLst>
        </pc:picChg>
        <pc:picChg chg="add del mod">
          <ac:chgData name="Catherine Smith" userId="20f4a473-fdb2-4fae-942c-d5ee4fc452dc" providerId="ADAL" clId="{95FB9B86-DF29-458A-90F6-B15165B98252}" dt="2019-11-06T16:10:02.199" v="1049" actId="478"/>
          <ac:picMkLst>
            <pc:docMk/>
            <pc:sldMk cId="685186284" sldId="283"/>
            <ac:picMk id="13" creationId="{9583701D-4649-4539-B2B8-75E74797C381}"/>
          </ac:picMkLst>
        </pc:picChg>
        <pc:picChg chg="add del mod">
          <ac:chgData name="Catherine Smith" userId="20f4a473-fdb2-4fae-942c-d5ee4fc452dc" providerId="ADAL" clId="{95FB9B86-DF29-458A-90F6-B15165B98252}" dt="2019-11-06T16:02:16.901" v="970" actId="478"/>
          <ac:picMkLst>
            <pc:docMk/>
            <pc:sldMk cId="685186284" sldId="283"/>
            <ac:picMk id="1026" creationId="{B37D8A79-6E42-4166-961D-FEC955E49932}"/>
          </ac:picMkLst>
        </pc:picChg>
        <pc:picChg chg="add del mod">
          <ac:chgData name="Catherine Smith" userId="20f4a473-fdb2-4fae-942c-d5ee4fc452dc" providerId="ADAL" clId="{95FB9B86-DF29-458A-90F6-B15165B98252}" dt="2019-11-06T16:07:29.053" v="1029" actId="478"/>
          <ac:picMkLst>
            <pc:docMk/>
            <pc:sldMk cId="685186284" sldId="283"/>
            <ac:picMk id="1030" creationId="{357EF280-AAC4-46A2-B2C0-46373ED5C18F}"/>
          </ac:picMkLst>
        </pc:picChg>
        <pc:picChg chg="add del mod">
          <ac:chgData name="Catherine Smith" userId="20f4a473-fdb2-4fae-942c-d5ee4fc452dc" providerId="ADAL" clId="{95FB9B86-DF29-458A-90F6-B15165B98252}" dt="2019-11-06T15:34:10.614" v="386" actId="478"/>
          <ac:picMkLst>
            <pc:docMk/>
            <pc:sldMk cId="685186284" sldId="283"/>
            <ac:picMk id="1032" creationId="{46412855-DB82-410C-81CB-24E8F590ED6B}"/>
          </ac:picMkLst>
        </pc:picChg>
      </pc:sldChg>
      <pc:sldChg chg="addSp delSp modSp add mod ord setBg setClrOvrMap">
        <pc:chgData name="Catherine Smith" userId="20f4a473-fdb2-4fae-942c-d5ee4fc452dc" providerId="ADAL" clId="{95FB9B86-DF29-458A-90F6-B15165B98252}" dt="2019-11-06T17:58:17.107" v="2462" actId="26606"/>
        <pc:sldMkLst>
          <pc:docMk/>
          <pc:sldMk cId="4259019452" sldId="284"/>
        </pc:sldMkLst>
        <pc:spChg chg="del mod">
          <ac:chgData name="Catherine Smith" userId="20f4a473-fdb2-4fae-942c-d5ee4fc452dc" providerId="ADAL" clId="{95FB9B86-DF29-458A-90F6-B15165B98252}" dt="2019-11-06T17:31:11.525" v="2008"/>
          <ac:spMkLst>
            <pc:docMk/>
            <pc:sldMk cId="4259019452" sldId="284"/>
            <ac:spMk id="2" creationId="{474525C3-9634-40FE-98C1-841C2DCBBD81}"/>
          </ac:spMkLst>
        </pc:spChg>
        <pc:spChg chg="add mod">
          <ac:chgData name="Catherine Smith" userId="20f4a473-fdb2-4fae-942c-d5ee4fc452dc" providerId="ADAL" clId="{95FB9B86-DF29-458A-90F6-B15165B98252}" dt="2019-11-06T17:58:17.107" v="2462" actId="26606"/>
          <ac:spMkLst>
            <pc:docMk/>
            <pc:sldMk cId="4259019452" sldId="284"/>
            <ac:spMk id="4" creationId="{5557B8D4-A494-4AB6-A35A-80849A45DCA8}"/>
          </ac:spMkLst>
        </pc:spChg>
        <pc:spChg chg="add del mod">
          <ac:chgData name="Catherine Smith" userId="20f4a473-fdb2-4fae-942c-d5ee4fc452dc" providerId="ADAL" clId="{95FB9B86-DF29-458A-90F6-B15165B98252}" dt="2019-11-06T16:02:07.653" v="969"/>
          <ac:spMkLst>
            <pc:docMk/>
            <pc:sldMk cId="4259019452" sldId="284"/>
            <ac:spMk id="5" creationId="{BF672857-215D-4209-A206-6E594A8DFAAE}"/>
          </ac:spMkLst>
        </pc:spChg>
        <pc:spChg chg="add del">
          <ac:chgData name="Catherine Smith" userId="20f4a473-fdb2-4fae-942c-d5ee4fc452dc" providerId="ADAL" clId="{95FB9B86-DF29-458A-90F6-B15165B98252}" dt="2019-11-06T17:58:17.107" v="2462" actId="26606"/>
          <ac:spMkLst>
            <pc:docMk/>
            <pc:sldMk cId="4259019452" sldId="284"/>
            <ac:spMk id="6" creationId="{B6C29DB0-17E9-42FF-986E-0B7F493F4D24}"/>
          </ac:spMkLst>
        </pc:spChg>
        <pc:spChg chg="add del">
          <ac:chgData name="Catherine Smith" userId="20f4a473-fdb2-4fae-942c-d5ee4fc452dc" providerId="ADAL" clId="{95FB9B86-DF29-458A-90F6-B15165B98252}" dt="2019-11-06T17:58:17.107" v="2462" actId="26606"/>
          <ac:spMkLst>
            <pc:docMk/>
            <pc:sldMk cId="4259019452" sldId="284"/>
            <ac:spMk id="7" creationId="{115AD956-A5B6-4760-B8B2-11E2DF6B0212}"/>
          </ac:spMkLst>
        </pc:spChg>
        <pc:spChg chg="add mod ord">
          <ac:chgData name="Catherine Smith" userId="20f4a473-fdb2-4fae-942c-d5ee4fc452dc" providerId="ADAL" clId="{95FB9B86-DF29-458A-90F6-B15165B98252}" dt="2019-11-06T17:58:17.107" v="2462" actId="26606"/>
          <ac:spMkLst>
            <pc:docMk/>
            <pc:sldMk cId="4259019452" sldId="284"/>
            <ac:spMk id="8" creationId="{7874722B-9412-4D9F-8D19-F722EA536AFB}"/>
          </ac:spMkLst>
        </pc:spChg>
        <pc:spChg chg="add del">
          <ac:chgData name="Catherine Smith" userId="20f4a473-fdb2-4fae-942c-d5ee4fc452dc" providerId="ADAL" clId="{95FB9B86-DF29-458A-90F6-B15165B98252}" dt="2019-11-06T15:58:58.439" v="924" actId="26606"/>
          <ac:spMkLst>
            <pc:docMk/>
            <pc:sldMk cId="4259019452" sldId="284"/>
            <ac:spMk id="11" creationId="{CF62D2A7-8207-488C-9F46-316BA81A16C8}"/>
          </ac:spMkLst>
        </pc:spChg>
        <pc:spChg chg="add">
          <ac:chgData name="Catherine Smith" userId="20f4a473-fdb2-4fae-942c-d5ee4fc452dc" providerId="ADAL" clId="{95FB9B86-DF29-458A-90F6-B15165B98252}" dt="2019-11-06T17:58:17.107" v="2462" actId="26606"/>
          <ac:spMkLst>
            <pc:docMk/>
            <pc:sldMk cId="4259019452" sldId="284"/>
            <ac:spMk id="12" creationId="{B6C29DB0-17E9-42FF-986E-0B7F493F4D24}"/>
          </ac:spMkLst>
        </pc:spChg>
        <pc:spChg chg="add del">
          <ac:chgData name="Catherine Smith" userId="20f4a473-fdb2-4fae-942c-d5ee4fc452dc" providerId="ADAL" clId="{95FB9B86-DF29-458A-90F6-B15165B98252}" dt="2019-11-06T15:59:20.694" v="926" actId="26606"/>
          <ac:spMkLst>
            <pc:docMk/>
            <pc:sldMk cId="4259019452" sldId="284"/>
            <ac:spMk id="13" creationId="{F9A95BEE-6BB1-4A28-A8E6-A34B2E42EF87}"/>
          </ac:spMkLst>
        </pc:spChg>
        <pc:spChg chg="add del">
          <ac:chgData name="Catherine Smith" userId="20f4a473-fdb2-4fae-942c-d5ee4fc452dc" providerId="ADAL" clId="{95FB9B86-DF29-458A-90F6-B15165B98252}" dt="2019-11-06T15:59:20.694" v="926" actId="26606"/>
          <ac:spMkLst>
            <pc:docMk/>
            <pc:sldMk cId="4259019452" sldId="284"/>
            <ac:spMk id="14" creationId="{F56F5174-31D9-4DBB-AAB7-A1FD7BDB1352}"/>
          </ac:spMkLst>
        </pc:spChg>
        <pc:spChg chg="add">
          <ac:chgData name="Catherine Smith" userId="20f4a473-fdb2-4fae-942c-d5ee4fc452dc" providerId="ADAL" clId="{95FB9B86-DF29-458A-90F6-B15165B98252}" dt="2019-11-06T17:58:17.107" v="2462" actId="26606"/>
          <ac:spMkLst>
            <pc:docMk/>
            <pc:sldMk cId="4259019452" sldId="284"/>
            <ac:spMk id="16" creationId="{115AD956-A5B6-4760-B8B2-11E2DF6B0212}"/>
          </ac:spMkLst>
        </pc:spChg>
        <pc:picChg chg="add mod ord">
          <ac:chgData name="Catherine Smith" userId="20f4a473-fdb2-4fae-942c-d5ee4fc452dc" providerId="ADAL" clId="{95FB9B86-DF29-458A-90F6-B15165B98252}" dt="2019-11-06T16:11:30.521" v="1060" actId="26606"/>
          <ac:picMkLst>
            <pc:docMk/>
            <pc:sldMk cId="4259019452" sldId="284"/>
            <ac:picMk id="3" creationId="{03F902EF-5F61-4511-914E-1604BA40DF97}"/>
          </ac:picMkLst>
        </pc:picChg>
        <pc:picChg chg="add del mod">
          <ac:chgData name="Catherine Smith" userId="20f4a473-fdb2-4fae-942c-d5ee4fc452dc" providerId="ADAL" clId="{95FB9B86-DF29-458A-90F6-B15165B98252}" dt="2019-11-06T16:02:02.395" v="965"/>
          <ac:picMkLst>
            <pc:docMk/>
            <pc:sldMk cId="4259019452" sldId="284"/>
            <ac:picMk id="10" creationId="{CE4B085B-6FFF-4943-8D6B-828C91AEA50D}"/>
          </ac:picMkLst>
        </pc:picChg>
        <pc:picChg chg="add del">
          <ac:chgData name="Catherine Smith" userId="20f4a473-fdb2-4fae-942c-d5ee4fc452dc" providerId="ADAL" clId="{95FB9B86-DF29-458A-90F6-B15165B98252}" dt="2019-11-06T15:59:20.694" v="926" actId="26606"/>
          <ac:picMkLst>
            <pc:docMk/>
            <pc:sldMk cId="4259019452" sldId="284"/>
            <ac:picMk id="15" creationId="{AE113210-7872-481A-ADE6-3A05CCAF5EB2}"/>
          </ac:picMkLst>
        </pc:picChg>
        <pc:cxnChg chg="add del">
          <ac:chgData name="Catherine Smith" userId="20f4a473-fdb2-4fae-942c-d5ee4fc452dc" providerId="ADAL" clId="{95FB9B86-DF29-458A-90F6-B15165B98252}" dt="2019-11-06T15:58:51.747" v="922" actId="26606"/>
          <ac:cxnSpMkLst>
            <pc:docMk/>
            <pc:sldMk cId="4259019452" sldId="284"/>
            <ac:cxnSpMk id="9" creationId="{E4A809D5-3600-46D4-A466-67F2349A54FB}"/>
          </ac:cxnSpMkLst>
        </pc:cxnChg>
      </pc:sldChg>
      <pc:sldChg chg="addSp delSp modSp add mod setBg">
        <pc:chgData name="Catherine Smith" userId="20f4a473-fdb2-4fae-942c-d5ee4fc452dc" providerId="ADAL" clId="{95FB9B86-DF29-458A-90F6-B15165B98252}" dt="2019-11-06T17:58:34.253" v="2467" actId="26606"/>
        <pc:sldMkLst>
          <pc:docMk/>
          <pc:sldMk cId="1118090052" sldId="285"/>
        </pc:sldMkLst>
        <pc:spChg chg="del mod">
          <ac:chgData name="Catherine Smith" userId="20f4a473-fdb2-4fae-942c-d5ee4fc452dc" providerId="ADAL" clId="{95FB9B86-DF29-458A-90F6-B15165B98252}" dt="2019-11-06T17:31:29.410" v="2010"/>
          <ac:spMkLst>
            <pc:docMk/>
            <pc:sldMk cId="1118090052" sldId="285"/>
            <ac:spMk id="2" creationId="{A94AAC5F-DF25-419C-A7CE-5746B396505D}"/>
          </ac:spMkLst>
        </pc:spChg>
        <pc:spChg chg="add mod">
          <ac:chgData name="Catherine Smith" userId="20f4a473-fdb2-4fae-942c-d5ee4fc452dc" providerId="ADAL" clId="{95FB9B86-DF29-458A-90F6-B15165B98252}" dt="2019-11-06T17:58:34.253" v="2467" actId="26606"/>
          <ac:spMkLst>
            <pc:docMk/>
            <pc:sldMk cId="1118090052" sldId="285"/>
            <ac:spMk id="4" creationId="{F2767685-DE17-443F-B352-8F26172414A8}"/>
          </ac:spMkLst>
        </pc:spChg>
        <pc:spChg chg="add mod ord">
          <ac:chgData name="Catherine Smith" userId="20f4a473-fdb2-4fae-942c-d5ee4fc452dc" providerId="ADAL" clId="{95FB9B86-DF29-458A-90F6-B15165B98252}" dt="2019-11-06T17:58:34.253" v="2467" actId="26606"/>
          <ac:spMkLst>
            <pc:docMk/>
            <pc:sldMk cId="1118090052" sldId="285"/>
            <ac:spMk id="5" creationId="{9DCE98B7-F756-42B5-9038-AFFF15388CEB}"/>
          </ac:spMkLst>
        </pc:spChg>
        <pc:spChg chg="add del">
          <ac:chgData name="Catherine Smith" userId="20f4a473-fdb2-4fae-942c-d5ee4fc452dc" providerId="ADAL" clId="{95FB9B86-DF29-458A-90F6-B15165B98252}" dt="2019-11-06T17:58:34.253" v="2467" actId="26606"/>
          <ac:spMkLst>
            <pc:docMk/>
            <pc:sldMk cId="1118090052" sldId="285"/>
            <ac:spMk id="9" creationId="{B6C29DB0-17E9-42FF-986E-0B7F493F4D24}"/>
          </ac:spMkLst>
        </pc:spChg>
        <pc:spChg chg="add del">
          <ac:chgData name="Catherine Smith" userId="20f4a473-fdb2-4fae-942c-d5ee4fc452dc" providerId="ADAL" clId="{95FB9B86-DF29-458A-90F6-B15165B98252}" dt="2019-11-06T17:58:34.253" v="2467" actId="26606"/>
          <ac:spMkLst>
            <pc:docMk/>
            <pc:sldMk cId="1118090052" sldId="285"/>
            <ac:spMk id="11" creationId="{115AD956-A5B6-4760-B8B2-11E2DF6B0212}"/>
          </ac:spMkLst>
        </pc:spChg>
        <pc:spChg chg="add">
          <ac:chgData name="Catherine Smith" userId="20f4a473-fdb2-4fae-942c-d5ee4fc452dc" providerId="ADAL" clId="{95FB9B86-DF29-458A-90F6-B15165B98252}" dt="2019-11-06T17:58:34.253" v="2467" actId="26606"/>
          <ac:spMkLst>
            <pc:docMk/>
            <pc:sldMk cId="1118090052" sldId="285"/>
            <ac:spMk id="13" creationId="{B6C29DB0-17E9-42FF-986E-0B7F493F4D24}"/>
          </ac:spMkLst>
        </pc:spChg>
        <pc:spChg chg="add">
          <ac:chgData name="Catherine Smith" userId="20f4a473-fdb2-4fae-942c-d5ee4fc452dc" providerId="ADAL" clId="{95FB9B86-DF29-458A-90F6-B15165B98252}" dt="2019-11-06T17:58:34.253" v="2467" actId="26606"/>
          <ac:spMkLst>
            <pc:docMk/>
            <pc:sldMk cId="1118090052" sldId="285"/>
            <ac:spMk id="18" creationId="{115AD956-A5B6-4760-B8B2-11E2DF6B0212}"/>
          </ac:spMkLst>
        </pc:spChg>
        <pc:picChg chg="add mod">
          <ac:chgData name="Catherine Smith" userId="20f4a473-fdb2-4fae-942c-d5ee4fc452dc" providerId="ADAL" clId="{95FB9B86-DF29-458A-90F6-B15165B98252}" dt="2019-11-06T17:58:34.238" v="2466" actId="26606"/>
          <ac:picMkLst>
            <pc:docMk/>
            <pc:sldMk cId="1118090052" sldId="285"/>
            <ac:picMk id="3" creationId="{AEF3D3E1-3F6F-4D3A-99AE-C3CD6AFB35AD}"/>
          </ac:picMkLst>
        </pc:picChg>
        <pc:cxnChg chg="add del">
          <ac:chgData name="Catherine Smith" userId="20f4a473-fdb2-4fae-942c-d5ee4fc452dc" providerId="ADAL" clId="{95FB9B86-DF29-458A-90F6-B15165B98252}" dt="2019-11-06T17:58:30.243" v="2464" actId="26606"/>
          <ac:cxnSpMkLst>
            <pc:docMk/>
            <pc:sldMk cId="1118090052" sldId="285"/>
            <ac:cxnSpMk id="16" creationId="{39B7FDC9-F0CE-43A7-9F2A-83DD09DC3453}"/>
          </ac:cxnSpMkLst>
        </pc:cxnChg>
      </pc:sldChg>
      <pc:sldChg chg="addSp delSp modSp add mod setBg">
        <pc:chgData name="Catherine Smith" userId="20f4a473-fdb2-4fae-942c-d5ee4fc452dc" providerId="ADAL" clId="{95FB9B86-DF29-458A-90F6-B15165B98252}" dt="2019-11-06T17:55:18.573" v="2444" actId="26606"/>
        <pc:sldMkLst>
          <pc:docMk/>
          <pc:sldMk cId="1361061622" sldId="286"/>
        </pc:sldMkLst>
        <pc:spChg chg="del mod">
          <ac:chgData name="Catherine Smith" userId="20f4a473-fdb2-4fae-942c-d5ee4fc452dc" providerId="ADAL" clId="{95FB9B86-DF29-458A-90F6-B15165B98252}" dt="2019-11-06T17:31:51.471" v="2014"/>
          <ac:spMkLst>
            <pc:docMk/>
            <pc:sldMk cId="1361061622" sldId="286"/>
            <ac:spMk id="2" creationId="{35420ADC-4138-46E0-B135-C337484004B6}"/>
          </ac:spMkLst>
        </pc:spChg>
        <pc:spChg chg="add mod">
          <ac:chgData name="Catherine Smith" userId="20f4a473-fdb2-4fae-942c-d5ee4fc452dc" providerId="ADAL" clId="{95FB9B86-DF29-458A-90F6-B15165B98252}" dt="2019-11-06T16:09:57.072" v="1048" actId="26606"/>
          <ac:spMkLst>
            <pc:docMk/>
            <pc:sldMk cId="1361061622" sldId="286"/>
            <ac:spMk id="4" creationId="{118670F9-90A5-416C-85FE-D836B9BC1E76}"/>
          </ac:spMkLst>
        </pc:spChg>
        <pc:spChg chg="add mod ord">
          <ac:chgData name="Catherine Smith" userId="20f4a473-fdb2-4fae-942c-d5ee4fc452dc" providerId="ADAL" clId="{95FB9B86-DF29-458A-90F6-B15165B98252}" dt="2019-11-06T17:55:18.573" v="2444" actId="26606"/>
          <ac:spMkLst>
            <pc:docMk/>
            <pc:sldMk cId="1361061622" sldId="286"/>
            <ac:spMk id="5" creationId="{49E00921-8CF8-4C3C-889B-594884156E9C}"/>
          </ac:spMkLst>
        </pc:spChg>
        <pc:spChg chg="add del">
          <ac:chgData name="Catherine Smith" userId="20f4a473-fdb2-4fae-942c-d5ee4fc452dc" providerId="ADAL" clId="{95FB9B86-DF29-458A-90F6-B15165B98252}" dt="2019-11-06T17:55:18.573" v="2444" actId="26606"/>
          <ac:spMkLst>
            <pc:docMk/>
            <pc:sldMk cId="1361061622" sldId="286"/>
            <ac:spMk id="9" creationId="{B6C29DB0-17E9-42FF-986E-0B7F493F4D24}"/>
          </ac:spMkLst>
        </pc:spChg>
        <pc:spChg chg="add del">
          <ac:chgData name="Catherine Smith" userId="20f4a473-fdb2-4fae-942c-d5ee4fc452dc" providerId="ADAL" clId="{95FB9B86-DF29-458A-90F6-B15165B98252}" dt="2019-11-06T17:55:18.573" v="2444" actId="26606"/>
          <ac:spMkLst>
            <pc:docMk/>
            <pc:sldMk cId="1361061622" sldId="286"/>
            <ac:spMk id="11" creationId="{115AD956-A5B6-4760-B8B2-11E2DF6B0212}"/>
          </ac:spMkLst>
        </pc:spChg>
        <pc:spChg chg="add">
          <ac:chgData name="Catherine Smith" userId="20f4a473-fdb2-4fae-942c-d5ee4fc452dc" providerId="ADAL" clId="{95FB9B86-DF29-458A-90F6-B15165B98252}" dt="2019-11-06T17:55:18.573" v="2444" actId="26606"/>
          <ac:spMkLst>
            <pc:docMk/>
            <pc:sldMk cId="1361061622" sldId="286"/>
            <ac:spMk id="16" creationId="{B6C29DB0-17E9-42FF-986E-0B7F493F4D24}"/>
          </ac:spMkLst>
        </pc:spChg>
        <pc:spChg chg="add">
          <ac:chgData name="Catherine Smith" userId="20f4a473-fdb2-4fae-942c-d5ee4fc452dc" providerId="ADAL" clId="{95FB9B86-DF29-458A-90F6-B15165B98252}" dt="2019-11-06T17:55:18.573" v="2444" actId="26606"/>
          <ac:spMkLst>
            <pc:docMk/>
            <pc:sldMk cId="1361061622" sldId="286"/>
            <ac:spMk id="18" creationId="{115AD956-A5B6-4760-B8B2-11E2DF6B0212}"/>
          </ac:spMkLst>
        </pc:spChg>
        <pc:picChg chg="add mod">
          <ac:chgData name="Catherine Smith" userId="20f4a473-fdb2-4fae-942c-d5ee4fc452dc" providerId="ADAL" clId="{95FB9B86-DF29-458A-90F6-B15165B98252}" dt="2019-11-06T16:09:57.072" v="1048" actId="26606"/>
          <ac:picMkLst>
            <pc:docMk/>
            <pc:sldMk cId="1361061622" sldId="286"/>
            <ac:picMk id="3" creationId="{3D4E83D4-E601-493F-A671-741CE15C7E2E}"/>
          </ac:picMkLst>
        </pc:picChg>
      </pc:sldChg>
      <pc:sldChg chg="addSp delSp modSp add mod setBg">
        <pc:chgData name="Catherine Smith" userId="20f4a473-fdb2-4fae-942c-d5ee4fc452dc" providerId="ADAL" clId="{95FB9B86-DF29-458A-90F6-B15165B98252}" dt="2019-11-06T18:05:57.395" v="2475" actId="20577"/>
        <pc:sldMkLst>
          <pc:docMk/>
          <pc:sldMk cId="1920818084" sldId="287"/>
        </pc:sldMkLst>
        <pc:spChg chg="del mod">
          <ac:chgData name="Catherine Smith" userId="20f4a473-fdb2-4fae-942c-d5ee4fc452dc" providerId="ADAL" clId="{95FB9B86-DF29-458A-90F6-B15165B98252}" dt="2019-11-06T17:30:44.429" v="2006"/>
          <ac:spMkLst>
            <pc:docMk/>
            <pc:sldMk cId="1920818084" sldId="287"/>
            <ac:spMk id="2" creationId="{01048176-0FBB-452B-84A6-A59EF9286177}"/>
          </ac:spMkLst>
        </pc:spChg>
        <pc:spChg chg="add mod">
          <ac:chgData name="Catherine Smith" userId="20f4a473-fdb2-4fae-942c-d5ee4fc452dc" providerId="ADAL" clId="{95FB9B86-DF29-458A-90F6-B15165B98252}" dt="2019-11-06T18:05:57.395" v="2475" actId="20577"/>
          <ac:spMkLst>
            <pc:docMk/>
            <pc:sldMk cId="1920818084" sldId="287"/>
            <ac:spMk id="4" creationId="{9EAF37A8-56FA-484A-A0A7-98A56DF62396}"/>
          </ac:spMkLst>
        </pc:spChg>
        <pc:spChg chg="add mod">
          <ac:chgData name="Catherine Smith" userId="20f4a473-fdb2-4fae-942c-d5ee4fc452dc" providerId="ADAL" clId="{95FB9B86-DF29-458A-90F6-B15165B98252}" dt="2019-11-06T17:40:56.580" v="2319" actId="113"/>
          <ac:spMkLst>
            <pc:docMk/>
            <pc:sldMk cId="1920818084" sldId="287"/>
            <ac:spMk id="5" creationId="{624027CF-D06A-4CDB-852B-4BC8B49FDFA4}"/>
          </ac:spMkLst>
        </pc:spChg>
        <pc:spChg chg="add del">
          <ac:chgData name="Catherine Smith" userId="20f4a473-fdb2-4fae-942c-d5ee4fc452dc" providerId="ADAL" clId="{95FB9B86-DF29-458A-90F6-B15165B98252}" dt="2019-11-06T17:30:18.947" v="2005" actId="26606"/>
          <ac:spMkLst>
            <pc:docMk/>
            <pc:sldMk cId="1920818084" sldId="287"/>
            <ac:spMk id="9" creationId="{B6C29DB0-17E9-42FF-986E-0B7F493F4D24}"/>
          </ac:spMkLst>
        </pc:spChg>
        <pc:spChg chg="add del">
          <ac:chgData name="Catherine Smith" userId="20f4a473-fdb2-4fae-942c-d5ee4fc452dc" providerId="ADAL" clId="{95FB9B86-DF29-458A-90F6-B15165B98252}" dt="2019-11-06T17:30:18.947" v="2005" actId="26606"/>
          <ac:spMkLst>
            <pc:docMk/>
            <pc:sldMk cId="1920818084" sldId="287"/>
            <ac:spMk id="11" creationId="{115AD956-A5B6-4760-B8B2-11E2DF6B0212}"/>
          </ac:spMkLst>
        </pc:spChg>
        <pc:spChg chg="add">
          <ac:chgData name="Catherine Smith" userId="20f4a473-fdb2-4fae-942c-d5ee4fc452dc" providerId="ADAL" clId="{95FB9B86-DF29-458A-90F6-B15165B98252}" dt="2019-11-06T17:30:18.947" v="2005" actId="26606"/>
          <ac:spMkLst>
            <pc:docMk/>
            <pc:sldMk cId="1920818084" sldId="287"/>
            <ac:spMk id="16" creationId="{B6C29DB0-17E9-42FF-986E-0B7F493F4D24}"/>
          </ac:spMkLst>
        </pc:spChg>
        <pc:spChg chg="add">
          <ac:chgData name="Catherine Smith" userId="20f4a473-fdb2-4fae-942c-d5ee4fc452dc" providerId="ADAL" clId="{95FB9B86-DF29-458A-90F6-B15165B98252}" dt="2019-11-06T17:30:18.947" v="2005" actId="26606"/>
          <ac:spMkLst>
            <pc:docMk/>
            <pc:sldMk cId="1920818084" sldId="287"/>
            <ac:spMk id="18" creationId="{115AD956-A5B6-4760-B8B2-11E2DF6B0212}"/>
          </ac:spMkLst>
        </pc:spChg>
        <pc:picChg chg="add mod">
          <ac:chgData name="Catherine Smith" userId="20f4a473-fdb2-4fae-942c-d5ee4fc452dc" providerId="ADAL" clId="{95FB9B86-DF29-458A-90F6-B15165B98252}" dt="2019-11-06T16:11:09.242" v="1058" actId="26606"/>
          <ac:picMkLst>
            <pc:docMk/>
            <pc:sldMk cId="1920818084" sldId="287"/>
            <ac:picMk id="3" creationId="{2B71B9CD-A0FD-4356-A167-EEC3A6CC86FC}"/>
          </ac:picMkLst>
        </pc:picChg>
      </pc:sldChg>
      <pc:sldChg chg="addSp delSp modSp add mod setBg">
        <pc:chgData name="Catherine Smith" userId="20f4a473-fdb2-4fae-942c-d5ee4fc452dc" providerId="ADAL" clId="{95FB9B86-DF29-458A-90F6-B15165B98252}" dt="2019-11-06T17:57:31.295" v="2457" actId="26606"/>
        <pc:sldMkLst>
          <pc:docMk/>
          <pc:sldMk cId="1642945676" sldId="288"/>
        </pc:sldMkLst>
        <pc:spChg chg="del mod">
          <ac:chgData name="Catherine Smith" userId="20f4a473-fdb2-4fae-942c-d5ee4fc452dc" providerId="ADAL" clId="{95FB9B86-DF29-458A-90F6-B15165B98252}" dt="2019-11-06T17:31:39.973" v="2012"/>
          <ac:spMkLst>
            <pc:docMk/>
            <pc:sldMk cId="1642945676" sldId="288"/>
            <ac:spMk id="2" creationId="{8D20D35B-9EA4-4E40-86ED-EB73E8CC618D}"/>
          </ac:spMkLst>
        </pc:spChg>
        <pc:spChg chg="add mod">
          <ac:chgData name="Catherine Smith" userId="20f4a473-fdb2-4fae-942c-d5ee4fc452dc" providerId="ADAL" clId="{95FB9B86-DF29-458A-90F6-B15165B98252}" dt="2019-11-06T17:57:31.295" v="2457" actId="26606"/>
          <ac:spMkLst>
            <pc:docMk/>
            <pc:sldMk cId="1642945676" sldId="288"/>
            <ac:spMk id="4" creationId="{94708FC2-7E64-4BB7-BF8B-4D0BE1B84BEF}"/>
          </ac:spMkLst>
        </pc:spChg>
        <pc:spChg chg="add mod ord">
          <ac:chgData name="Catherine Smith" userId="20f4a473-fdb2-4fae-942c-d5ee4fc452dc" providerId="ADAL" clId="{95FB9B86-DF29-458A-90F6-B15165B98252}" dt="2019-11-06T17:57:31.295" v="2457" actId="26606"/>
          <ac:spMkLst>
            <pc:docMk/>
            <pc:sldMk cId="1642945676" sldId="288"/>
            <ac:spMk id="5" creationId="{9D94F31A-2887-472E-AD61-FBE46D401027}"/>
          </ac:spMkLst>
        </pc:spChg>
        <pc:spChg chg="add del">
          <ac:chgData name="Catherine Smith" userId="20f4a473-fdb2-4fae-942c-d5ee4fc452dc" providerId="ADAL" clId="{95FB9B86-DF29-458A-90F6-B15165B98252}" dt="2019-11-06T16:23:01.061" v="1263" actId="26606"/>
          <ac:spMkLst>
            <pc:docMk/>
            <pc:sldMk cId="1642945676" sldId="288"/>
            <ac:spMk id="9" creationId="{C607803A-4E99-444E-94F7-8785CDDF5849}"/>
          </ac:spMkLst>
        </pc:spChg>
        <pc:spChg chg="add del">
          <ac:chgData name="Catherine Smith" userId="20f4a473-fdb2-4fae-942c-d5ee4fc452dc" providerId="ADAL" clId="{95FB9B86-DF29-458A-90F6-B15165B98252}" dt="2019-11-06T16:23:01.061" v="1263" actId="26606"/>
          <ac:spMkLst>
            <pc:docMk/>
            <pc:sldMk cId="1642945676" sldId="288"/>
            <ac:spMk id="11" creationId="{2989BE6A-C309-418E-8ADD-1616A980570D}"/>
          </ac:spMkLst>
        </pc:spChg>
        <pc:spChg chg="add del">
          <ac:chgData name="Catherine Smith" userId="20f4a473-fdb2-4fae-942c-d5ee4fc452dc" providerId="ADAL" clId="{95FB9B86-DF29-458A-90F6-B15165B98252}" dt="2019-11-06T17:57:31.295" v="2457" actId="26606"/>
          <ac:spMkLst>
            <pc:docMk/>
            <pc:sldMk cId="1642945676" sldId="288"/>
            <ac:spMk id="13" creationId="{B6C29DB0-17E9-42FF-986E-0B7F493F4D24}"/>
          </ac:spMkLst>
        </pc:spChg>
        <pc:spChg chg="add del">
          <ac:chgData name="Catherine Smith" userId="20f4a473-fdb2-4fae-942c-d5ee4fc452dc" providerId="ADAL" clId="{95FB9B86-DF29-458A-90F6-B15165B98252}" dt="2019-11-06T17:57:31.295" v="2457" actId="26606"/>
          <ac:spMkLst>
            <pc:docMk/>
            <pc:sldMk cId="1642945676" sldId="288"/>
            <ac:spMk id="14" creationId="{115AD956-A5B6-4760-B8B2-11E2DF6B0212}"/>
          </ac:spMkLst>
        </pc:spChg>
        <pc:spChg chg="add del">
          <ac:chgData name="Catherine Smith" userId="20f4a473-fdb2-4fae-942c-d5ee4fc452dc" providerId="ADAL" clId="{95FB9B86-DF29-458A-90F6-B15165B98252}" dt="2019-11-06T17:57:31.280" v="2456" actId="26606"/>
          <ac:spMkLst>
            <pc:docMk/>
            <pc:sldMk cId="1642945676" sldId="288"/>
            <ac:spMk id="19" creationId="{C607803A-4E99-444E-94F7-8785CDDF5849}"/>
          </ac:spMkLst>
        </pc:spChg>
        <pc:spChg chg="add del">
          <ac:chgData name="Catherine Smith" userId="20f4a473-fdb2-4fae-942c-d5ee4fc452dc" providerId="ADAL" clId="{95FB9B86-DF29-458A-90F6-B15165B98252}" dt="2019-11-06T17:57:31.280" v="2456" actId="26606"/>
          <ac:spMkLst>
            <pc:docMk/>
            <pc:sldMk cId="1642945676" sldId="288"/>
            <ac:spMk id="21" creationId="{2989BE6A-C309-418E-8ADD-1616A980570D}"/>
          </ac:spMkLst>
        </pc:spChg>
        <pc:spChg chg="add">
          <ac:chgData name="Catherine Smith" userId="20f4a473-fdb2-4fae-942c-d5ee4fc452dc" providerId="ADAL" clId="{95FB9B86-DF29-458A-90F6-B15165B98252}" dt="2019-11-06T17:57:31.295" v="2457" actId="26606"/>
          <ac:spMkLst>
            <pc:docMk/>
            <pc:sldMk cId="1642945676" sldId="288"/>
            <ac:spMk id="23" creationId="{B6C29DB0-17E9-42FF-986E-0B7F493F4D24}"/>
          </ac:spMkLst>
        </pc:spChg>
        <pc:spChg chg="add">
          <ac:chgData name="Catherine Smith" userId="20f4a473-fdb2-4fae-942c-d5ee4fc452dc" providerId="ADAL" clId="{95FB9B86-DF29-458A-90F6-B15165B98252}" dt="2019-11-06T17:57:31.295" v="2457" actId="26606"/>
          <ac:spMkLst>
            <pc:docMk/>
            <pc:sldMk cId="1642945676" sldId="288"/>
            <ac:spMk id="24" creationId="{115AD956-A5B6-4760-B8B2-11E2DF6B0212}"/>
          </ac:spMkLst>
        </pc:spChg>
        <pc:picChg chg="add mod">
          <ac:chgData name="Catherine Smith" userId="20f4a473-fdb2-4fae-942c-d5ee4fc452dc" providerId="ADAL" clId="{95FB9B86-DF29-458A-90F6-B15165B98252}" dt="2019-11-06T17:57:31.280" v="2456" actId="26606"/>
          <ac:picMkLst>
            <pc:docMk/>
            <pc:sldMk cId="1642945676" sldId="288"/>
            <ac:picMk id="3" creationId="{F8A94225-C26B-42AC-B466-C30CE29B42D5}"/>
          </ac:picMkLst>
        </pc:picChg>
      </pc:sldChg>
      <pc:sldChg chg="addSp delSp modSp add mod setBg">
        <pc:chgData name="Catherine Smith" userId="20f4a473-fdb2-4fae-942c-d5ee4fc452dc" providerId="ADAL" clId="{95FB9B86-DF29-458A-90F6-B15165B98252}" dt="2019-11-06T17:58:53.616" v="2468" actId="5793"/>
        <pc:sldMkLst>
          <pc:docMk/>
          <pc:sldMk cId="784538353" sldId="289"/>
        </pc:sldMkLst>
        <pc:spChg chg="del mod">
          <ac:chgData name="Catherine Smith" userId="20f4a473-fdb2-4fae-942c-d5ee4fc452dc" providerId="ADAL" clId="{95FB9B86-DF29-458A-90F6-B15165B98252}" dt="2019-11-06T17:32:52.332" v="2016"/>
          <ac:spMkLst>
            <pc:docMk/>
            <pc:sldMk cId="784538353" sldId="289"/>
            <ac:spMk id="2" creationId="{E7DE8E06-71F6-4490-AD42-A797A5494509}"/>
          </ac:spMkLst>
        </pc:spChg>
        <pc:spChg chg="add mod">
          <ac:chgData name="Catherine Smith" userId="20f4a473-fdb2-4fae-942c-d5ee4fc452dc" providerId="ADAL" clId="{95FB9B86-DF29-458A-90F6-B15165B98252}" dt="2019-11-06T17:58:53.616" v="2468" actId="5793"/>
          <ac:spMkLst>
            <pc:docMk/>
            <pc:sldMk cId="784538353" sldId="289"/>
            <ac:spMk id="4" creationId="{142D6B3C-4359-4283-BEB1-6703B4F0FF90}"/>
          </ac:spMkLst>
        </pc:spChg>
        <pc:spChg chg="add mod ord">
          <ac:chgData name="Catherine Smith" userId="20f4a473-fdb2-4fae-942c-d5ee4fc452dc" providerId="ADAL" clId="{95FB9B86-DF29-458A-90F6-B15165B98252}" dt="2019-11-06T17:56:47.440" v="2453" actId="26606"/>
          <ac:spMkLst>
            <pc:docMk/>
            <pc:sldMk cId="784538353" sldId="289"/>
            <ac:spMk id="5" creationId="{49458ED5-604F-4B8B-BF1B-8435520CE2C7}"/>
          </ac:spMkLst>
        </pc:spChg>
        <pc:spChg chg="add del">
          <ac:chgData name="Catherine Smith" userId="20f4a473-fdb2-4fae-942c-d5ee4fc452dc" providerId="ADAL" clId="{95FB9B86-DF29-458A-90F6-B15165B98252}" dt="2019-11-06T16:30:52.674" v="1422" actId="26606"/>
          <ac:spMkLst>
            <pc:docMk/>
            <pc:sldMk cId="784538353" sldId="289"/>
            <ac:spMk id="9" creationId="{B6C29DB0-17E9-42FF-986E-0B7F493F4D24}"/>
          </ac:spMkLst>
        </pc:spChg>
        <pc:spChg chg="add del">
          <ac:chgData name="Catherine Smith" userId="20f4a473-fdb2-4fae-942c-d5ee4fc452dc" providerId="ADAL" clId="{95FB9B86-DF29-458A-90F6-B15165B98252}" dt="2019-11-06T16:30:52.674" v="1422" actId="26606"/>
          <ac:spMkLst>
            <pc:docMk/>
            <pc:sldMk cId="784538353" sldId="289"/>
            <ac:spMk id="11" creationId="{115AD956-A5B6-4760-B8B2-11E2DF6B0212}"/>
          </ac:spMkLst>
        </pc:spChg>
        <pc:spChg chg="add del">
          <ac:chgData name="Catherine Smith" userId="20f4a473-fdb2-4fae-942c-d5ee4fc452dc" providerId="ADAL" clId="{95FB9B86-DF29-458A-90F6-B15165B98252}" dt="2019-11-06T16:33:21.507" v="1427" actId="26606"/>
          <ac:spMkLst>
            <pc:docMk/>
            <pc:sldMk cId="784538353" sldId="289"/>
            <ac:spMk id="16" creationId="{B6C29DB0-17E9-42FF-986E-0B7F493F4D24}"/>
          </ac:spMkLst>
        </pc:spChg>
        <pc:spChg chg="add del">
          <ac:chgData name="Catherine Smith" userId="20f4a473-fdb2-4fae-942c-d5ee4fc452dc" providerId="ADAL" clId="{95FB9B86-DF29-458A-90F6-B15165B98252}" dt="2019-11-06T16:33:21.507" v="1427" actId="26606"/>
          <ac:spMkLst>
            <pc:docMk/>
            <pc:sldMk cId="784538353" sldId="289"/>
            <ac:spMk id="18" creationId="{115AD956-A5B6-4760-B8B2-11E2DF6B0212}"/>
          </ac:spMkLst>
        </pc:spChg>
        <pc:spChg chg="add del">
          <ac:chgData name="Catherine Smith" userId="20f4a473-fdb2-4fae-942c-d5ee4fc452dc" providerId="ADAL" clId="{95FB9B86-DF29-458A-90F6-B15165B98252}" dt="2019-11-06T17:56:47.440" v="2453" actId="26606"/>
          <ac:spMkLst>
            <pc:docMk/>
            <pc:sldMk cId="784538353" sldId="289"/>
            <ac:spMk id="23" creationId="{B6C29DB0-17E9-42FF-986E-0B7F493F4D24}"/>
          </ac:spMkLst>
        </pc:spChg>
        <pc:spChg chg="add del">
          <ac:chgData name="Catherine Smith" userId="20f4a473-fdb2-4fae-942c-d5ee4fc452dc" providerId="ADAL" clId="{95FB9B86-DF29-458A-90F6-B15165B98252}" dt="2019-11-06T17:56:47.440" v="2453" actId="26606"/>
          <ac:spMkLst>
            <pc:docMk/>
            <pc:sldMk cId="784538353" sldId="289"/>
            <ac:spMk id="25" creationId="{115AD956-A5B6-4760-B8B2-11E2DF6B0212}"/>
          </ac:spMkLst>
        </pc:spChg>
        <pc:spChg chg="add">
          <ac:chgData name="Catherine Smith" userId="20f4a473-fdb2-4fae-942c-d5ee4fc452dc" providerId="ADAL" clId="{95FB9B86-DF29-458A-90F6-B15165B98252}" dt="2019-11-06T17:56:47.440" v="2453" actId="26606"/>
          <ac:spMkLst>
            <pc:docMk/>
            <pc:sldMk cId="784538353" sldId="289"/>
            <ac:spMk id="30" creationId="{B6C29DB0-17E9-42FF-986E-0B7F493F4D24}"/>
          </ac:spMkLst>
        </pc:spChg>
        <pc:spChg chg="add">
          <ac:chgData name="Catherine Smith" userId="20f4a473-fdb2-4fae-942c-d5ee4fc452dc" providerId="ADAL" clId="{95FB9B86-DF29-458A-90F6-B15165B98252}" dt="2019-11-06T17:56:47.440" v="2453" actId="26606"/>
          <ac:spMkLst>
            <pc:docMk/>
            <pc:sldMk cId="784538353" sldId="289"/>
            <ac:spMk id="32" creationId="{115AD956-A5B6-4760-B8B2-11E2DF6B0212}"/>
          </ac:spMkLst>
        </pc:spChg>
        <pc:picChg chg="add mod">
          <ac:chgData name="Catherine Smith" userId="20f4a473-fdb2-4fae-942c-d5ee4fc452dc" providerId="ADAL" clId="{95FB9B86-DF29-458A-90F6-B15165B98252}" dt="2019-11-06T16:29:57.409" v="1419" actId="26606"/>
          <ac:picMkLst>
            <pc:docMk/>
            <pc:sldMk cId="784538353" sldId="289"/>
            <ac:picMk id="3" creationId="{5E05EB3A-5836-41C3-86B1-609C0DDDF4F6}"/>
          </ac:picMkLst>
        </pc:picChg>
      </pc:sldChg>
      <pc:sldChg chg="addSp delSp modSp add mod ord setBg setClrOvrMap">
        <pc:chgData name="Catherine Smith" userId="20f4a473-fdb2-4fae-942c-d5ee4fc452dc" providerId="ADAL" clId="{95FB9B86-DF29-458A-90F6-B15165B98252}" dt="2019-11-06T17:52:10.591" v="2427" actId="113"/>
        <pc:sldMkLst>
          <pc:docMk/>
          <pc:sldMk cId="2854835" sldId="290"/>
        </pc:sldMkLst>
        <pc:spChg chg="mod ord">
          <ac:chgData name="Catherine Smith" userId="20f4a473-fdb2-4fae-942c-d5ee4fc452dc" providerId="ADAL" clId="{95FB9B86-DF29-458A-90F6-B15165B98252}" dt="2019-11-06T17:52:10.591" v="2427" actId="113"/>
          <ac:spMkLst>
            <pc:docMk/>
            <pc:sldMk cId="2854835" sldId="290"/>
            <ac:spMk id="2" creationId="{BC05DA2F-9AC2-4B4F-A4B3-5C6767DD5BC3}"/>
          </ac:spMkLst>
        </pc:spChg>
        <pc:spChg chg="add del mod ord">
          <ac:chgData name="Catherine Smith" userId="20f4a473-fdb2-4fae-942c-d5ee4fc452dc" providerId="ADAL" clId="{95FB9B86-DF29-458A-90F6-B15165B98252}" dt="2019-11-06T17:29:37.310" v="2003" actId="26606"/>
          <ac:spMkLst>
            <pc:docMk/>
            <pc:sldMk cId="2854835" sldId="290"/>
            <ac:spMk id="3" creationId="{E829FE35-F7C5-4FE0-9F69-EA079A8D612D}"/>
          </ac:spMkLst>
        </pc:spChg>
        <pc:spChg chg="add del">
          <ac:chgData name="Catherine Smith" userId="20f4a473-fdb2-4fae-942c-d5ee4fc452dc" providerId="ADAL" clId="{95FB9B86-DF29-458A-90F6-B15165B98252}" dt="2019-11-06T17:29:31.134" v="2000" actId="26606"/>
          <ac:spMkLst>
            <pc:docMk/>
            <pc:sldMk cId="2854835" sldId="290"/>
            <ac:spMk id="77" creationId="{40C269CE-FB56-4D68-8CFB-1CFD5F350518}"/>
          </ac:spMkLst>
        </pc:spChg>
        <pc:spChg chg="add del">
          <ac:chgData name="Catherine Smith" userId="20f4a473-fdb2-4fae-942c-d5ee4fc452dc" providerId="ADAL" clId="{95FB9B86-DF29-458A-90F6-B15165B98252}" dt="2019-11-06T17:29:31.134" v="2000" actId="26606"/>
          <ac:spMkLst>
            <pc:docMk/>
            <pc:sldMk cId="2854835" sldId="290"/>
            <ac:spMk id="79" creationId="{A6ED7E7F-75F7-4581-A930-C4DEBC2A8419}"/>
          </ac:spMkLst>
        </pc:spChg>
        <pc:spChg chg="add del">
          <ac:chgData name="Catherine Smith" userId="20f4a473-fdb2-4fae-942c-d5ee4fc452dc" providerId="ADAL" clId="{95FB9B86-DF29-458A-90F6-B15165B98252}" dt="2019-11-06T17:43:17.242" v="2327" actId="26606"/>
          <ac:spMkLst>
            <pc:docMk/>
            <pc:sldMk cId="2854835" sldId="290"/>
            <ac:spMk id="90" creationId="{823AC064-BC96-4F32-8AE1-B2FD38754823}"/>
          </ac:spMkLst>
        </pc:spChg>
        <pc:spChg chg="add">
          <ac:chgData name="Catherine Smith" userId="20f4a473-fdb2-4fae-942c-d5ee4fc452dc" providerId="ADAL" clId="{95FB9B86-DF29-458A-90F6-B15165B98252}" dt="2019-11-06T17:43:17.242" v="2327" actId="26606"/>
          <ac:spMkLst>
            <pc:docMk/>
            <pc:sldMk cId="2854835" sldId="290"/>
            <ac:spMk id="137" creationId="{72257994-BD97-4691-8B89-198A6D2BABDC}"/>
          </ac:spMkLst>
        </pc:spChg>
        <pc:spChg chg="add del">
          <ac:chgData name="Catherine Smith" userId="20f4a473-fdb2-4fae-942c-d5ee4fc452dc" providerId="ADAL" clId="{95FB9B86-DF29-458A-90F6-B15165B98252}" dt="2019-11-06T16:45:57.125" v="1619" actId="26606"/>
          <ac:spMkLst>
            <pc:docMk/>
            <pc:sldMk cId="2854835" sldId="290"/>
            <ac:spMk id="2054" creationId="{99899462-FC16-43B0-966B-FCA263450716}"/>
          </ac:spMkLst>
        </pc:spChg>
        <pc:spChg chg="add del">
          <ac:chgData name="Catherine Smith" userId="20f4a473-fdb2-4fae-942c-d5ee4fc452dc" providerId="ADAL" clId="{95FB9B86-DF29-458A-90F6-B15165B98252}" dt="2019-11-06T17:29:31.134" v="2000" actId="26606"/>
          <ac:spMkLst>
            <pc:docMk/>
            <pc:sldMk cId="2854835" sldId="290"/>
            <ac:spMk id="2061" creationId="{6DB7ADBC-26DA-450D-A8BF-E1ACCB46639C}"/>
          </ac:spMkLst>
        </pc:spChg>
        <pc:spChg chg="add del">
          <ac:chgData name="Catherine Smith" userId="20f4a473-fdb2-4fae-942c-d5ee4fc452dc" providerId="ADAL" clId="{95FB9B86-DF29-458A-90F6-B15165B98252}" dt="2019-11-06T17:29:31.134" v="2000" actId="26606"/>
          <ac:spMkLst>
            <pc:docMk/>
            <pc:sldMk cId="2854835" sldId="290"/>
            <ac:spMk id="2062" creationId="{5E3C0EDB-60D3-4CEF-8B80-C6D01E08DEC2}"/>
          </ac:spMkLst>
        </pc:spChg>
        <pc:spChg chg="add del">
          <ac:chgData name="Catherine Smith" userId="20f4a473-fdb2-4fae-942c-d5ee4fc452dc" providerId="ADAL" clId="{95FB9B86-DF29-458A-90F6-B15165B98252}" dt="2019-11-06T17:42:37.602" v="2326" actId="26606"/>
          <ac:spMkLst>
            <pc:docMk/>
            <pc:sldMk cId="2854835" sldId="290"/>
            <ac:spMk id="2066" creationId="{E26B9EF5-5D92-4AC7-BC55-FC5C4C98ED4C}"/>
          </ac:spMkLst>
        </pc:spChg>
        <pc:spChg chg="add del">
          <ac:chgData name="Catherine Smith" userId="20f4a473-fdb2-4fae-942c-d5ee4fc452dc" providerId="ADAL" clId="{95FB9B86-DF29-458A-90F6-B15165B98252}" dt="2019-11-06T17:42:37.602" v="2326" actId="26606"/>
          <ac:spMkLst>
            <pc:docMk/>
            <pc:sldMk cId="2854835" sldId="290"/>
            <ac:spMk id="2067" creationId="{F05C5575-0F07-43D0-AE78-81EAA8E67152}"/>
          </ac:spMkLst>
        </pc:spChg>
        <pc:picChg chg="add del">
          <ac:chgData name="Catherine Smith" userId="20f4a473-fdb2-4fae-942c-d5ee4fc452dc" providerId="ADAL" clId="{95FB9B86-DF29-458A-90F6-B15165B98252}" dt="2019-11-06T16:45:55.489" v="1617" actId="26606"/>
          <ac:picMkLst>
            <pc:docMk/>
            <pc:sldMk cId="2854835" sldId="290"/>
            <ac:picMk id="73" creationId="{22901FED-4FC9-4ED5-8123-C98BCD1616BA}"/>
          </ac:picMkLst>
        </pc:picChg>
        <pc:picChg chg="add mod ord">
          <ac:chgData name="Catherine Smith" userId="20f4a473-fdb2-4fae-942c-d5ee4fc452dc" providerId="ADAL" clId="{95FB9B86-DF29-458A-90F6-B15165B98252}" dt="2019-11-06T17:43:17.242" v="2327" actId="26606"/>
          <ac:picMkLst>
            <pc:docMk/>
            <pc:sldMk cId="2854835" sldId="290"/>
            <ac:picMk id="2050" creationId="{6CADCA45-E841-4ABC-B7AF-91BD4AF6AC4E}"/>
          </ac:picMkLst>
        </pc:picChg>
        <pc:picChg chg="add mod ord">
          <ac:chgData name="Catherine Smith" userId="20f4a473-fdb2-4fae-942c-d5ee4fc452dc" providerId="ADAL" clId="{95FB9B86-DF29-458A-90F6-B15165B98252}" dt="2019-11-06T17:43:17.242" v="2327" actId="26606"/>
          <ac:picMkLst>
            <pc:docMk/>
            <pc:sldMk cId="2854835" sldId="290"/>
            <ac:picMk id="2052" creationId="{25D786A6-3779-44B7-AA99-B7EC663AC9A4}"/>
          </ac:picMkLst>
        </pc:picChg>
        <pc:picChg chg="add del">
          <ac:chgData name="Catherine Smith" userId="20f4a473-fdb2-4fae-942c-d5ee4fc452dc" providerId="ADAL" clId="{95FB9B86-DF29-458A-90F6-B15165B98252}" dt="2019-11-06T16:46:01.861" v="1621" actId="26606"/>
          <ac:picMkLst>
            <pc:docMk/>
            <pc:sldMk cId="2854835" sldId="290"/>
            <ac:picMk id="2056" creationId="{22901FED-4FC9-4ED5-8123-C98BCD1616BA}"/>
          </ac:picMkLst>
        </pc:picChg>
        <pc:picChg chg="add del">
          <ac:chgData name="Catherine Smith" userId="20f4a473-fdb2-4fae-942c-d5ee4fc452dc" providerId="ADAL" clId="{95FB9B86-DF29-458A-90F6-B15165B98252}" dt="2019-11-06T17:29:23.473" v="1998" actId="26606"/>
          <ac:picMkLst>
            <pc:docMk/>
            <pc:sldMk cId="2854835" sldId="290"/>
            <ac:picMk id="2059" creationId="{6D104383-AD7E-45AE-BEBC-A74A7E3364DB}"/>
          </ac:picMkLst>
        </pc:picChg>
        <pc:picChg chg="add del">
          <ac:chgData name="Catherine Smith" userId="20f4a473-fdb2-4fae-942c-d5ee4fc452dc" providerId="ADAL" clId="{95FB9B86-DF29-458A-90F6-B15165B98252}" dt="2019-11-06T17:29:37.296" v="2002" actId="26606"/>
          <ac:picMkLst>
            <pc:docMk/>
            <pc:sldMk cId="2854835" sldId="290"/>
            <ac:picMk id="2064" creationId="{D2D2C3D0-D5DB-4464-BB3E-2DF035FDB805}"/>
          </ac:picMkLst>
        </pc:picChg>
        <pc:cxnChg chg="add del">
          <ac:chgData name="Catherine Smith" userId="20f4a473-fdb2-4fae-942c-d5ee4fc452dc" providerId="ADAL" clId="{95FB9B86-DF29-458A-90F6-B15165B98252}" dt="2019-11-06T16:45:57.125" v="1619" actId="26606"/>
          <ac:cxnSpMkLst>
            <pc:docMk/>
            <pc:sldMk cId="2854835" sldId="290"/>
            <ac:cxnSpMk id="75" creationId="{AAFEA932-2DF1-410C-A00A-7A1E7DBF7511}"/>
          </ac:cxnSpMkLst>
        </pc:cxnChg>
        <pc:cxnChg chg="add del">
          <ac:chgData name="Catherine Smith" userId="20f4a473-fdb2-4fae-942c-d5ee4fc452dc" providerId="ADAL" clId="{95FB9B86-DF29-458A-90F6-B15165B98252}" dt="2019-11-06T17:43:17.242" v="2327" actId="26606"/>
          <ac:cxnSpMkLst>
            <pc:docMk/>
            <pc:sldMk cId="2854835" sldId="290"/>
            <ac:cxnSpMk id="88" creationId="{DB146403-F3D6-484B-B2ED-97F9565D0370}"/>
          </ac:cxnSpMkLst>
        </pc:cxnChg>
        <pc:cxnChg chg="add del">
          <ac:chgData name="Catherine Smith" userId="20f4a473-fdb2-4fae-942c-d5ee4fc452dc" providerId="ADAL" clId="{95FB9B86-DF29-458A-90F6-B15165B98252}" dt="2019-11-06T17:43:17.242" v="2327" actId="26606"/>
          <ac:cxnSpMkLst>
            <pc:docMk/>
            <pc:sldMk cId="2854835" sldId="290"/>
            <ac:cxnSpMk id="92" creationId="{7E7C77BC-7138-40B1-A15B-20F57A494629}"/>
          </ac:cxnSpMkLst>
        </pc:cxnChg>
        <pc:cxnChg chg="add del">
          <ac:chgData name="Catherine Smith" userId="20f4a473-fdb2-4fae-942c-d5ee4fc452dc" providerId="ADAL" clId="{95FB9B86-DF29-458A-90F6-B15165B98252}" dt="2019-11-06T17:29:20.431" v="1996" actId="26606"/>
          <ac:cxnSpMkLst>
            <pc:docMk/>
            <pc:sldMk cId="2854835" sldId="290"/>
            <ac:cxnSpMk id="2055" creationId="{EBAD6A72-88E8-42F7-88B9-CAF744536BE4}"/>
          </ac:cxnSpMkLst>
        </pc:cxnChg>
        <pc:cxnChg chg="add del">
          <ac:chgData name="Catherine Smith" userId="20f4a473-fdb2-4fae-942c-d5ee4fc452dc" providerId="ADAL" clId="{95FB9B86-DF29-458A-90F6-B15165B98252}" dt="2019-11-06T17:29:20.431" v="1996" actId="26606"/>
          <ac:cxnSpMkLst>
            <pc:docMk/>
            <pc:sldMk cId="2854835" sldId="290"/>
            <ac:cxnSpMk id="2057" creationId="{C800968E-0A99-46C4-A9B2-6A63AC66F4B0}"/>
          </ac:cxnSpMkLst>
        </pc:cxnChg>
      </pc:sldChg>
      <pc:sldChg chg="addSp delSp modSp add mod setBg setClrOvrMap">
        <pc:chgData name="Catherine Smith" userId="20f4a473-fdb2-4fae-942c-d5ee4fc452dc" providerId="ADAL" clId="{95FB9B86-DF29-458A-90F6-B15165B98252}" dt="2019-11-06T17:59:33.631" v="2470" actId="26606"/>
        <pc:sldMkLst>
          <pc:docMk/>
          <pc:sldMk cId="3408937381" sldId="291"/>
        </pc:sldMkLst>
        <pc:spChg chg="mod ord">
          <ac:chgData name="Catherine Smith" userId="20f4a473-fdb2-4fae-942c-d5ee4fc452dc" providerId="ADAL" clId="{95FB9B86-DF29-458A-90F6-B15165B98252}" dt="2019-11-06T17:56:53.689" v="2454" actId="26606"/>
          <ac:spMkLst>
            <pc:docMk/>
            <pc:sldMk cId="3408937381" sldId="291"/>
            <ac:spMk id="2" creationId="{CAB61D71-EA6C-4DF5-A82B-AB4A7A193BF2}"/>
          </ac:spMkLst>
        </pc:spChg>
        <pc:spChg chg="add mod">
          <ac:chgData name="Catherine Smith" userId="20f4a473-fdb2-4fae-942c-d5ee4fc452dc" providerId="ADAL" clId="{95FB9B86-DF29-458A-90F6-B15165B98252}" dt="2019-11-06T17:59:33.631" v="2470" actId="26606"/>
          <ac:spMkLst>
            <pc:docMk/>
            <pc:sldMk cId="3408937381" sldId="291"/>
            <ac:spMk id="3" creationId="{3C8FB0A6-EC76-432C-B3D8-033E81C2E7E9}"/>
          </ac:spMkLst>
        </pc:spChg>
        <pc:spChg chg="add del">
          <ac:chgData name="Catherine Smith" userId="20f4a473-fdb2-4fae-942c-d5ee4fc452dc" providerId="ADAL" clId="{95FB9B86-DF29-458A-90F6-B15165B98252}" dt="2019-11-06T17:16:37.028" v="1856" actId="26606"/>
          <ac:spMkLst>
            <pc:docMk/>
            <pc:sldMk cId="3408937381" sldId="291"/>
            <ac:spMk id="71" creationId="{B6C29DB0-17E9-42FF-986E-0B7F493F4D24}"/>
          </ac:spMkLst>
        </pc:spChg>
        <pc:spChg chg="add del">
          <ac:chgData name="Catherine Smith" userId="20f4a473-fdb2-4fae-942c-d5ee4fc452dc" providerId="ADAL" clId="{95FB9B86-DF29-458A-90F6-B15165B98252}" dt="2019-11-06T17:16:37.028" v="1856" actId="26606"/>
          <ac:spMkLst>
            <pc:docMk/>
            <pc:sldMk cId="3408937381" sldId="291"/>
            <ac:spMk id="73" creationId="{115AD956-A5B6-4760-B8B2-11E2DF6B0212}"/>
          </ac:spMkLst>
        </pc:spChg>
        <pc:spChg chg="add">
          <ac:chgData name="Catherine Smith" userId="20f4a473-fdb2-4fae-942c-d5ee4fc452dc" providerId="ADAL" clId="{95FB9B86-DF29-458A-90F6-B15165B98252}" dt="2019-11-06T17:59:33.631" v="2470" actId="26606"/>
          <ac:spMkLst>
            <pc:docMk/>
            <pc:sldMk cId="3408937381" sldId="291"/>
            <ac:spMk id="75" creationId="{115AD956-A5B6-4760-B8B2-11E2DF6B0212}"/>
          </ac:spMkLst>
        </pc:spChg>
        <pc:spChg chg="add del">
          <ac:chgData name="Catherine Smith" userId="20f4a473-fdb2-4fae-942c-d5ee4fc452dc" providerId="ADAL" clId="{95FB9B86-DF29-458A-90F6-B15165B98252}" dt="2019-11-06T17:59:33.631" v="2470" actId="26606"/>
          <ac:spMkLst>
            <pc:docMk/>
            <pc:sldMk cId="3408937381" sldId="291"/>
            <ac:spMk id="82" creationId="{B6C29DB0-17E9-42FF-986E-0B7F493F4D24}"/>
          </ac:spMkLst>
        </pc:spChg>
        <pc:spChg chg="add del">
          <ac:chgData name="Catherine Smith" userId="20f4a473-fdb2-4fae-942c-d5ee4fc452dc" providerId="ADAL" clId="{95FB9B86-DF29-458A-90F6-B15165B98252}" dt="2019-11-06T17:59:33.631" v="2470" actId="26606"/>
          <ac:spMkLst>
            <pc:docMk/>
            <pc:sldMk cId="3408937381" sldId="291"/>
            <ac:spMk id="84" creationId="{115AD956-A5B6-4760-B8B2-11E2DF6B0212}"/>
          </ac:spMkLst>
        </pc:spChg>
        <pc:spChg chg="add del">
          <ac:chgData name="Catherine Smith" userId="20f4a473-fdb2-4fae-942c-d5ee4fc452dc" providerId="ADAL" clId="{95FB9B86-DF29-458A-90F6-B15165B98252}" dt="2019-11-06T17:17:04.682" v="1866" actId="26606"/>
          <ac:spMkLst>
            <pc:docMk/>
            <pc:sldMk cId="3408937381" sldId="291"/>
            <ac:spMk id="7173" creationId="{05C7EBC3-4672-4DAB-81C2-58661FAFAED6}"/>
          </ac:spMkLst>
        </pc:spChg>
        <pc:spChg chg="add del">
          <ac:chgData name="Catherine Smith" userId="20f4a473-fdb2-4fae-942c-d5ee4fc452dc" providerId="ADAL" clId="{95FB9B86-DF29-458A-90F6-B15165B98252}" dt="2019-11-06T17:16:54.266" v="1860" actId="26606"/>
          <ac:spMkLst>
            <pc:docMk/>
            <pc:sldMk cId="3408937381" sldId="291"/>
            <ac:spMk id="7174" creationId="{CF62D2A7-8207-488C-9F46-316BA81A16C8}"/>
          </ac:spMkLst>
        </pc:spChg>
        <pc:spChg chg="add del">
          <ac:chgData name="Catherine Smith" userId="20f4a473-fdb2-4fae-942c-d5ee4fc452dc" providerId="ADAL" clId="{95FB9B86-DF29-458A-90F6-B15165B98252}" dt="2019-11-06T17:17:04.682" v="1866" actId="26606"/>
          <ac:spMkLst>
            <pc:docMk/>
            <pc:sldMk cId="3408937381" sldId="291"/>
            <ac:spMk id="7175" creationId="{1ABCC31D-213C-44E9-9CC8-8FB2DFC22EDB}"/>
          </ac:spMkLst>
        </pc:spChg>
        <pc:spChg chg="add del">
          <ac:chgData name="Catherine Smith" userId="20f4a473-fdb2-4fae-942c-d5ee4fc452dc" providerId="ADAL" clId="{95FB9B86-DF29-458A-90F6-B15165B98252}" dt="2019-11-06T17:17:16.391" v="1874" actId="26606"/>
          <ac:spMkLst>
            <pc:docMk/>
            <pc:sldMk cId="3408937381" sldId="291"/>
            <ac:spMk id="7177" creationId="{F60FCA6E-0894-46CD-BD49-5955A51E0084}"/>
          </ac:spMkLst>
        </pc:spChg>
        <pc:spChg chg="add del">
          <ac:chgData name="Catherine Smith" userId="20f4a473-fdb2-4fae-942c-d5ee4fc452dc" providerId="ADAL" clId="{95FB9B86-DF29-458A-90F6-B15165B98252}" dt="2019-11-06T17:17:16.391" v="1874" actId="26606"/>
          <ac:spMkLst>
            <pc:docMk/>
            <pc:sldMk cId="3408937381" sldId="291"/>
            <ac:spMk id="7178" creationId="{E78C6E4B-A1F1-4B6C-97EC-BE997495D6AC}"/>
          </ac:spMkLst>
        </pc:spChg>
        <pc:spChg chg="add">
          <ac:chgData name="Catherine Smith" userId="20f4a473-fdb2-4fae-942c-d5ee4fc452dc" providerId="ADAL" clId="{95FB9B86-DF29-458A-90F6-B15165B98252}" dt="2019-11-06T17:59:33.631" v="2470" actId="26606"/>
          <ac:spMkLst>
            <pc:docMk/>
            <pc:sldMk cId="3408937381" sldId="291"/>
            <ac:spMk id="7179" creationId="{B6C29DB0-17E9-42FF-986E-0B7F493F4D24}"/>
          </ac:spMkLst>
        </pc:spChg>
        <pc:spChg chg="add del">
          <ac:chgData name="Catherine Smith" userId="20f4a473-fdb2-4fae-942c-d5ee4fc452dc" providerId="ADAL" clId="{95FB9B86-DF29-458A-90F6-B15165B98252}" dt="2019-11-06T17:56:53.689" v="2454" actId="26606"/>
          <ac:spMkLst>
            <pc:docMk/>
            <pc:sldMk cId="3408937381" sldId="291"/>
            <ac:spMk id="7180" creationId="{B6C29DB0-17E9-42FF-986E-0B7F493F4D24}"/>
          </ac:spMkLst>
        </pc:spChg>
        <pc:spChg chg="add del">
          <ac:chgData name="Catherine Smith" userId="20f4a473-fdb2-4fae-942c-d5ee4fc452dc" providerId="ADAL" clId="{95FB9B86-DF29-458A-90F6-B15165B98252}" dt="2019-11-06T17:56:53.689" v="2454" actId="26606"/>
          <ac:spMkLst>
            <pc:docMk/>
            <pc:sldMk cId="3408937381" sldId="291"/>
            <ac:spMk id="7181" creationId="{115AD956-A5B6-4760-B8B2-11E2DF6B0212}"/>
          </ac:spMkLst>
        </pc:spChg>
        <pc:picChg chg="add mod ord">
          <ac:chgData name="Catherine Smith" userId="20f4a473-fdb2-4fae-942c-d5ee4fc452dc" providerId="ADAL" clId="{95FB9B86-DF29-458A-90F6-B15165B98252}" dt="2019-11-06T17:17:16.410" v="1875" actId="26606"/>
          <ac:picMkLst>
            <pc:docMk/>
            <pc:sldMk cId="3408937381" sldId="291"/>
            <ac:picMk id="7170" creationId="{38E8A1A6-517D-4025-92DC-BC752E020D2C}"/>
          </ac:picMkLst>
        </pc:picChg>
        <pc:cxnChg chg="add del">
          <ac:chgData name="Catherine Smith" userId="20f4a473-fdb2-4fae-942c-d5ee4fc452dc" providerId="ADAL" clId="{95FB9B86-DF29-458A-90F6-B15165B98252}" dt="2019-11-06T17:16:51.932" v="1858" actId="26606"/>
          <ac:cxnSpMkLst>
            <pc:docMk/>
            <pc:sldMk cId="3408937381" sldId="291"/>
            <ac:cxnSpMk id="7172" creationId="{E4A809D5-3600-46D4-A466-67F2349A54FB}"/>
          </ac:cxnSpMkLst>
        </pc:cxnChg>
        <pc:cxnChg chg="add del">
          <ac:chgData name="Catherine Smith" userId="20f4a473-fdb2-4fae-942c-d5ee4fc452dc" providerId="ADAL" clId="{95FB9B86-DF29-458A-90F6-B15165B98252}" dt="2019-11-06T17:17:09.413" v="1870" actId="26606"/>
          <ac:cxnSpMkLst>
            <pc:docMk/>
            <pc:sldMk cId="3408937381" sldId="291"/>
            <ac:cxnSpMk id="7176" creationId="{A7F400EE-A8A5-48AF-B4D6-291B52C6F0B0}"/>
          </ac:cxnSpMkLst>
        </pc:cxnChg>
      </pc:sldChg>
      <pc:sldChg chg="addSp delSp modSp add mod setBg">
        <pc:chgData name="Catherine Smith" userId="20f4a473-fdb2-4fae-942c-d5ee4fc452dc" providerId="ADAL" clId="{95FB9B86-DF29-458A-90F6-B15165B98252}" dt="2019-11-06T17:28:13.365" v="1993" actId="26606"/>
        <pc:sldMkLst>
          <pc:docMk/>
          <pc:sldMk cId="1261260502" sldId="292"/>
        </pc:sldMkLst>
        <pc:spChg chg="mod">
          <ac:chgData name="Catherine Smith" userId="20f4a473-fdb2-4fae-942c-d5ee4fc452dc" providerId="ADAL" clId="{95FB9B86-DF29-458A-90F6-B15165B98252}" dt="2019-11-06T17:28:13.365" v="1993" actId="26606"/>
          <ac:spMkLst>
            <pc:docMk/>
            <pc:sldMk cId="1261260502" sldId="292"/>
            <ac:spMk id="2" creationId="{44C8B5ED-1B24-469A-8CC5-08FEF1D3B0EB}"/>
          </ac:spMkLst>
        </pc:spChg>
        <pc:spChg chg="del mod">
          <ac:chgData name="Catherine Smith" userId="20f4a473-fdb2-4fae-942c-d5ee4fc452dc" providerId="ADAL" clId="{95FB9B86-DF29-458A-90F6-B15165B98252}" dt="2019-11-06T17:25:36.468" v="1970"/>
          <ac:spMkLst>
            <pc:docMk/>
            <pc:sldMk cId="1261260502" sldId="292"/>
            <ac:spMk id="3" creationId="{98157D61-2797-47FE-A181-2C7565DC609E}"/>
          </ac:spMkLst>
        </pc:spChg>
        <pc:spChg chg="add del">
          <ac:chgData name="Catherine Smith" userId="20f4a473-fdb2-4fae-942c-d5ee4fc452dc" providerId="ADAL" clId="{95FB9B86-DF29-458A-90F6-B15165B98252}" dt="2019-11-06T17:28:10.498" v="1990" actId="26606"/>
          <ac:spMkLst>
            <pc:docMk/>
            <pc:sldMk cId="1261260502" sldId="292"/>
            <ac:spMk id="16" creationId="{1707FC24-6981-43D9-B525-C7832BA22463}"/>
          </ac:spMkLst>
        </pc:spChg>
        <pc:spChg chg="add del">
          <ac:chgData name="Catherine Smith" userId="20f4a473-fdb2-4fae-942c-d5ee4fc452dc" providerId="ADAL" clId="{95FB9B86-DF29-458A-90F6-B15165B98252}" dt="2019-11-06T17:28:13.357" v="1992" actId="26606"/>
          <ac:spMkLst>
            <pc:docMk/>
            <pc:sldMk cId="1261260502" sldId="292"/>
            <ac:spMk id="19" creationId="{4351DFE5-F63D-4BE0-BDA9-E3EB88F01AA5}"/>
          </ac:spMkLst>
        </pc:spChg>
        <pc:picChg chg="add mod">
          <ac:chgData name="Catherine Smith" userId="20f4a473-fdb2-4fae-942c-d5ee4fc452dc" providerId="ADAL" clId="{95FB9B86-DF29-458A-90F6-B15165B98252}" dt="2019-11-06T17:28:13.365" v="1993" actId="26606"/>
          <ac:picMkLst>
            <pc:docMk/>
            <pc:sldMk cId="1261260502" sldId="292"/>
            <ac:picMk id="4" creationId="{F6ABB4DD-11E8-4199-A0A7-E24151824CA4}"/>
          </ac:picMkLst>
        </pc:picChg>
        <pc:picChg chg="add mod">
          <ac:chgData name="Catherine Smith" userId="20f4a473-fdb2-4fae-942c-d5ee4fc452dc" providerId="ADAL" clId="{95FB9B86-DF29-458A-90F6-B15165B98252}" dt="2019-11-06T17:28:13.365" v="1993" actId="26606"/>
          <ac:picMkLst>
            <pc:docMk/>
            <pc:sldMk cId="1261260502" sldId="292"/>
            <ac:picMk id="5" creationId="{78A2FF68-E9EB-40AA-939A-3FD993DDD977}"/>
          </ac:picMkLst>
        </pc:picChg>
        <pc:picChg chg="add mod">
          <ac:chgData name="Catherine Smith" userId="20f4a473-fdb2-4fae-942c-d5ee4fc452dc" providerId="ADAL" clId="{95FB9B86-DF29-458A-90F6-B15165B98252}" dt="2019-11-06T17:28:13.365" v="1993" actId="26606"/>
          <ac:picMkLst>
            <pc:docMk/>
            <pc:sldMk cId="1261260502" sldId="292"/>
            <ac:picMk id="6" creationId="{8B8A807D-1BF0-4B58-925E-5B1D8DEB1677}"/>
          </ac:picMkLst>
        </pc:picChg>
        <pc:picChg chg="add mod">
          <ac:chgData name="Catherine Smith" userId="20f4a473-fdb2-4fae-942c-d5ee4fc452dc" providerId="ADAL" clId="{95FB9B86-DF29-458A-90F6-B15165B98252}" dt="2019-11-06T17:28:13.365" v="1993" actId="26606"/>
          <ac:picMkLst>
            <pc:docMk/>
            <pc:sldMk cId="1261260502" sldId="292"/>
            <ac:picMk id="7" creationId="{5ECAB343-C305-4550-8652-75194112E501}"/>
          </ac:picMkLst>
        </pc:picChg>
        <pc:picChg chg="add mod">
          <ac:chgData name="Catherine Smith" userId="20f4a473-fdb2-4fae-942c-d5ee4fc452dc" providerId="ADAL" clId="{95FB9B86-DF29-458A-90F6-B15165B98252}" dt="2019-11-06T17:28:13.365" v="1993" actId="26606"/>
          <ac:picMkLst>
            <pc:docMk/>
            <pc:sldMk cId="1261260502" sldId="292"/>
            <ac:picMk id="8" creationId="{7532701B-8AC1-454D-946B-7479C2A47997}"/>
          </ac:picMkLst>
        </pc:picChg>
        <pc:picChg chg="add mod">
          <ac:chgData name="Catherine Smith" userId="20f4a473-fdb2-4fae-942c-d5ee4fc452dc" providerId="ADAL" clId="{95FB9B86-DF29-458A-90F6-B15165B98252}" dt="2019-11-06T17:28:13.365" v="1993" actId="26606"/>
          <ac:picMkLst>
            <pc:docMk/>
            <pc:sldMk cId="1261260502" sldId="292"/>
            <ac:picMk id="9" creationId="{0719F894-E194-42D6-9701-A6B729D252BF}"/>
          </ac:picMkLst>
        </pc:picChg>
        <pc:picChg chg="add mod">
          <ac:chgData name="Catherine Smith" userId="20f4a473-fdb2-4fae-942c-d5ee4fc452dc" providerId="ADAL" clId="{95FB9B86-DF29-458A-90F6-B15165B98252}" dt="2019-11-06T17:28:13.365" v="1993" actId="26606"/>
          <ac:picMkLst>
            <pc:docMk/>
            <pc:sldMk cId="1261260502" sldId="292"/>
            <ac:picMk id="10" creationId="{F1280D05-85F4-4D22-A78D-7CBDE18E821A}"/>
          </ac:picMkLst>
        </pc:picChg>
        <pc:picChg chg="add mod">
          <ac:chgData name="Catherine Smith" userId="20f4a473-fdb2-4fae-942c-d5ee4fc452dc" providerId="ADAL" clId="{95FB9B86-DF29-458A-90F6-B15165B98252}" dt="2019-11-06T17:28:13.365" v="1993" actId="26606"/>
          <ac:picMkLst>
            <pc:docMk/>
            <pc:sldMk cId="1261260502" sldId="292"/>
            <ac:picMk id="11" creationId="{B4608842-3AC2-4A19-A435-4E0C89E98888}"/>
          </ac:picMkLst>
        </pc:picChg>
        <pc:picChg chg="add del">
          <ac:chgData name="Catherine Smith" userId="20f4a473-fdb2-4fae-942c-d5ee4fc452dc" providerId="ADAL" clId="{95FB9B86-DF29-458A-90F6-B15165B98252}" dt="2019-11-06T17:28:13.357" v="1992" actId="26606"/>
          <ac:picMkLst>
            <pc:docMk/>
            <pc:sldMk cId="1261260502" sldId="292"/>
            <ac:picMk id="18" creationId="{02DD2BC0-6F29-4B4F-8D61-2DCF6D2E8E73}"/>
          </ac:picMkLst>
        </pc:picChg>
      </pc:sldChg>
      <pc:sldChg chg="addSp delSp modSp add mod ord setBg setClrOvrMap">
        <pc:chgData name="Catherine Smith" userId="20f4a473-fdb2-4fae-942c-d5ee4fc452dc" providerId="ADAL" clId="{95FB9B86-DF29-458A-90F6-B15165B98252}" dt="2019-11-06T18:37:39.311" v="2771"/>
        <pc:sldMkLst>
          <pc:docMk/>
          <pc:sldMk cId="1372438297" sldId="293"/>
        </pc:sldMkLst>
        <pc:spChg chg="mod ord">
          <ac:chgData name="Catherine Smith" userId="20f4a473-fdb2-4fae-942c-d5ee4fc452dc" providerId="ADAL" clId="{95FB9B86-DF29-458A-90F6-B15165B98252}" dt="2019-11-06T18:20:59.596" v="2744" actId="26606"/>
          <ac:spMkLst>
            <pc:docMk/>
            <pc:sldMk cId="1372438297" sldId="293"/>
            <ac:spMk id="2" creationId="{FF2E8680-2C36-4BBA-A1BF-40E56D893A5E}"/>
          </ac:spMkLst>
        </pc:spChg>
        <pc:spChg chg="add del">
          <ac:chgData name="Catherine Smith" userId="20f4a473-fdb2-4fae-942c-d5ee4fc452dc" providerId="ADAL" clId="{95FB9B86-DF29-458A-90F6-B15165B98252}" dt="2019-11-06T18:14:30.029" v="2660" actId="26606"/>
          <ac:spMkLst>
            <pc:docMk/>
            <pc:sldMk cId="1372438297" sldId="293"/>
            <ac:spMk id="9" creationId="{1DB7C82F-AB7E-4F0C-B829-FA1B9C415180}"/>
          </ac:spMkLst>
        </pc:spChg>
        <pc:spChg chg="add del">
          <ac:chgData name="Catherine Smith" userId="20f4a473-fdb2-4fae-942c-d5ee4fc452dc" providerId="ADAL" clId="{95FB9B86-DF29-458A-90F6-B15165B98252}" dt="2019-11-06T18:17:38.143" v="2695" actId="26606"/>
          <ac:spMkLst>
            <pc:docMk/>
            <pc:sldMk cId="1372438297" sldId="293"/>
            <ac:spMk id="14" creationId="{1DB7C82F-AB7E-4F0C-B829-FA1B9C415180}"/>
          </ac:spMkLst>
        </pc:spChg>
        <pc:spChg chg="add del">
          <ac:chgData name="Catherine Smith" userId="20f4a473-fdb2-4fae-942c-d5ee4fc452dc" providerId="ADAL" clId="{95FB9B86-DF29-458A-90F6-B15165B98252}" dt="2019-11-06T18:16:40.183" v="2682" actId="26606"/>
          <ac:spMkLst>
            <pc:docMk/>
            <pc:sldMk cId="1372438297" sldId="293"/>
            <ac:spMk id="16" creationId="{B9951BD9-0868-4CDB-ACD6-9C4209B5E412}"/>
          </ac:spMkLst>
        </pc:spChg>
        <pc:spChg chg="add del">
          <ac:chgData name="Catherine Smith" userId="20f4a473-fdb2-4fae-942c-d5ee4fc452dc" providerId="ADAL" clId="{95FB9B86-DF29-458A-90F6-B15165B98252}" dt="2019-11-06T18:17:13.825" v="2684" actId="26606"/>
          <ac:spMkLst>
            <pc:docMk/>
            <pc:sldMk cId="1372438297" sldId="293"/>
            <ac:spMk id="18" creationId="{2A0E4E09-FC02-4ADC-951A-3FFA90B6FE39}"/>
          </ac:spMkLst>
        </pc:spChg>
        <pc:spChg chg="add del">
          <ac:chgData name="Catherine Smith" userId="20f4a473-fdb2-4fae-942c-d5ee4fc452dc" providerId="ADAL" clId="{95FB9B86-DF29-458A-90F6-B15165B98252}" dt="2019-11-06T18:15:56.441" v="2670" actId="26606"/>
          <ac:spMkLst>
            <pc:docMk/>
            <pc:sldMk cId="1372438297" sldId="293"/>
            <ac:spMk id="19" creationId="{0BC9EFE1-D8CB-4668-9980-DB108327A794}"/>
          </ac:spMkLst>
        </pc:spChg>
        <pc:spChg chg="add del">
          <ac:chgData name="Catherine Smith" userId="20f4a473-fdb2-4fae-942c-d5ee4fc452dc" providerId="ADAL" clId="{95FB9B86-DF29-458A-90F6-B15165B98252}" dt="2019-11-06T18:17:21.350" v="2686" actId="26606"/>
          <ac:spMkLst>
            <pc:docMk/>
            <pc:sldMk cId="1372438297" sldId="293"/>
            <ac:spMk id="22" creationId="{0BC9EFE1-D8CB-4668-9980-DB108327A794}"/>
          </ac:spMkLst>
        </pc:spChg>
        <pc:spChg chg="add del">
          <ac:chgData name="Catherine Smith" userId="20f4a473-fdb2-4fae-942c-d5ee4fc452dc" providerId="ADAL" clId="{95FB9B86-DF29-458A-90F6-B15165B98252}" dt="2019-11-06T18:15:56.441" v="2670" actId="26606"/>
          <ac:spMkLst>
            <pc:docMk/>
            <pc:sldMk cId="1372438297" sldId="293"/>
            <ac:spMk id="23" creationId="{77DA6D33-2D62-458C-BF5D-DBF612FD557E}"/>
          </ac:spMkLst>
        </pc:spChg>
        <pc:spChg chg="add del">
          <ac:chgData name="Catherine Smith" userId="20f4a473-fdb2-4fae-942c-d5ee4fc452dc" providerId="ADAL" clId="{95FB9B86-DF29-458A-90F6-B15165B98252}" dt="2019-11-06T18:15:57.971" v="2672" actId="26606"/>
          <ac:spMkLst>
            <pc:docMk/>
            <pc:sldMk cId="1372438297" sldId="293"/>
            <ac:spMk id="25" creationId="{C0B27210-D0CA-4654-B3E3-9ABB4F178EA1}"/>
          </ac:spMkLst>
        </pc:spChg>
        <pc:spChg chg="add del">
          <ac:chgData name="Catherine Smith" userId="20f4a473-fdb2-4fae-942c-d5ee4fc452dc" providerId="ADAL" clId="{95FB9B86-DF29-458A-90F6-B15165B98252}" dt="2019-11-06T18:15:57.971" v="2672" actId="26606"/>
          <ac:spMkLst>
            <pc:docMk/>
            <pc:sldMk cId="1372438297" sldId="293"/>
            <ac:spMk id="26" creationId="{1DB7C82F-AB7E-4F0C-B829-FA1B9C415180}"/>
          </ac:spMkLst>
        </pc:spChg>
        <pc:spChg chg="add del">
          <ac:chgData name="Catherine Smith" userId="20f4a473-fdb2-4fae-942c-d5ee4fc452dc" providerId="ADAL" clId="{95FB9B86-DF29-458A-90F6-B15165B98252}" dt="2019-11-06T18:15:57.971" v="2672" actId="26606"/>
          <ac:spMkLst>
            <pc:docMk/>
            <pc:sldMk cId="1372438297" sldId="293"/>
            <ac:spMk id="27" creationId="{70B66945-4967-4040-926D-DCA44313CDAB}"/>
          </ac:spMkLst>
        </pc:spChg>
        <pc:spChg chg="add del">
          <ac:chgData name="Catherine Smith" userId="20f4a473-fdb2-4fae-942c-d5ee4fc452dc" providerId="ADAL" clId="{95FB9B86-DF29-458A-90F6-B15165B98252}" dt="2019-11-06T18:17:21.350" v="2686" actId="26606"/>
          <ac:spMkLst>
            <pc:docMk/>
            <pc:sldMk cId="1372438297" sldId="293"/>
            <ac:spMk id="28" creationId="{77DA6D33-2D62-458C-BF5D-DBF612FD557E}"/>
          </ac:spMkLst>
        </pc:spChg>
        <pc:spChg chg="add del">
          <ac:chgData name="Catherine Smith" userId="20f4a473-fdb2-4fae-942c-d5ee4fc452dc" providerId="ADAL" clId="{95FB9B86-DF29-458A-90F6-B15165B98252}" dt="2019-11-06T18:16:05.711" v="2674" actId="26606"/>
          <ac:spMkLst>
            <pc:docMk/>
            <pc:sldMk cId="1372438297" sldId="293"/>
            <ac:spMk id="29" creationId="{2A0E4E09-FC02-4ADC-951A-3FFA90B6FE39}"/>
          </ac:spMkLst>
        </pc:spChg>
        <pc:spChg chg="add del">
          <ac:chgData name="Catherine Smith" userId="20f4a473-fdb2-4fae-942c-d5ee4fc452dc" providerId="ADAL" clId="{95FB9B86-DF29-458A-90F6-B15165B98252}" dt="2019-11-06T18:17:23.728" v="2688" actId="26606"/>
          <ac:spMkLst>
            <pc:docMk/>
            <pc:sldMk cId="1372438297" sldId="293"/>
            <ac:spMk id="31" creationId="{2A0E4E09-FC02-4ADC-951A-3FFA90B6FE39}"/>
          </ac:spMkLst>
        </pc:spChg>
        <pc:spChg chg="add del">
          <ac:chgData name="Catherine Smith" userId="20f4a473-fdb2-4fae-942c-d5ee4fc452dc" providerId="ADAL" clId="{95FB9B86-DF29-458A-90F6-B15165B98252}" dt="2019-11-06T18:16:25.220" v="2676" actId="26606"/>
          <ac:spMkLst>
            <pc:docMk/>
            <pc:sldMk cId="1372438297" sldId="293"/>
            <ac:spMk id="32" creationId="{7F357D35-3E3E-4EC7-B3AE-C106ABB7DC68}"/>
          </ac:spMkLst>
        </pc:spChg>
        <pc:spChg chg="add del">
          <ac:chgData name="Catherine Smith" userId="20f4a473-fdb2-4fae-942c-d5ee4fc452dc" providerId="ADAL" clId="{95FB9B86-DF29-458A-90F6-B15165B98252}" dt="2019-11-06T18:16:25.220" v="2676" actId="26606"/>
          <ac:spMkLst>
            <pc:docMk/>
            <pc:sldMk cId="1372438297" sldId="293"/>
            <ac:spMk id="33" creationId="{9334D921-DCE6-4D92-987F-D98C93F1CBD7}"/>
          </ac:spMkLst>
        </pc:spChg>
        <pc:spChg chg="add del">
          <ac:chgData name="Catherine Smith" userId="20f4a473-fdb2-4fae-942c-d5ee4fc452dc" providerId="ADAL" clId="{95FB9B86-DF29-458A-90F6-B15165B98252}" dt="2019-11-06T18:16:25.220" v="2676" actId="26606"/>
          <ac:spMkLst>
            <pc:docMk/>
            <pc:sldMk cId="1372438297" sldId="293"/>
            <ac:spMk id="34" creationId="{DE4D942F-489D-4A7B-8983-942543481B69}"/>
          </ac:spMkLst>
        </pc:spChg>
        <pc:spChg chg="add del">
          <ac:chgData name="Catherine Smith" userId="20f4a473-fdb2-4fae-942c-d5ee4fc452dc" providerId="ADAL" clId="{95FB9B86-DF29-458A-90F6-B15165B98252}" dt="2019-11-06T18:16:25.220" v="2676" actId="26606"/>
          <ac:spMkLst>
            <pc:docMk/>
            <pc:sldMk cId="1372438297" sldId="293"/>
            <ac:spMk id="36" creationId="{593BD913-0EB6-48A4-B22A-6A4DE089854B}"/>
          </ac:spMkLst>
        </pc:spChg>
        <pc:spChg chg="add del">
          <ac:chgData name="Catherine Smith" userId="20f4a473-fdb2-4fae-942c-d5ee4fc452dc" providerId="ADAL" clId="{95FB9B86-DF29-458A-90F6-B15165B98252}" dt="2019-11-06T18:16:34.707" v="2678" actId="26606"/>
          <ac:spMkLst>
            <pc:docMk/>
            <pc:sldMk cId="1372438297" sldId="293"/>
            <ac:spMk id="38" creationId="{B9951BD9-0868-4CDB-ACD6-9C4209B5E412}"/>
          </ac:spMkLst>
        </pc:spChg>
        <pc:spChg chg="add del">
          <ac:chgData name="Catherine Smith" userId="20f4a473-fdb2-4fae-942c-d5ee4fc452dc" providerId="ADAL" clId="{95FB9B86-DF29-458A-90F6-B15165B98252}" dt="2019-11-06T18:17:30.296" v="2690" actId="26606"/>
          <ac:spMkLst>
            <pc:docMk/>
            <pc:sldMk cId="1372438297" sldId="293"/>
            <ac:spMk id="39" creationId="{C0B27210-D0CA-4654-B3E3-9ABB4F178EA1}"/>
          </ac:spMkLst>
        </pc:spChg>
        <pc:spChg chg="add del">
          <ac:chgData name="Catherine Smith" userId="20f4a473-fdb2-4fae-942c-d5ee4fc452dc" providerId="ADAL" clId="{95FB9B86-DF29-458A-90F6-B15165B98252}" dt="2019-11-06T18:17:30.296" v="2690" actId="26606"/>
          <ac:spMkLst>
            <pc:docMk/>
            <pc:sldMk cId="1372438297" sldId="293"/>
            <ac:spMk id="40" creationId="{1DB7C82F-AB7E-4F0C-B829-FA1B9C415180}"/>
          </ac:spMkLst>
        </pc:spChg>
        <pc:spChg chg="add del">
          <ac:chgData name="Catherine Smith" userId="20f4a473-fdb2-4fae-942c-d5ee4fc452dc" providerId="ADAL" clId="{95FB9B86-DF29-458A-90F6-B15165B98252}" dt="2019-11-06T18:17:30.296" v="2690" actId="26606"/>
          <ac:spMkLst>
            <pc:docMk/>
            <pc:sldMk cId="1372438297" sldId="293"/>
            <ac:spMk id="41" creationId="{70B66945-4967-4040-926D-DCA44313CDAB}"/>
          </ac:spMkLst>
        </pc:spChg>
        <pc:spChg chg="add del">
          <ac:chgData name="Catherine Smith" userId="20f4a473-fdb2-4fae-942c-d5ee4fc452dc" providerId="ADAL" clId="{95FB9B86-DF29-458A-90F6-B15165B98252}" dt="2019-11-06T18:17:33.248" v="2692" actId="26606"/>
          <ac:spMkLst>
            <pc:docMk/>
            <pc:sldMk cId="1372438297" sldId="293"/>
            <ac:spMk id="43" creationId="{0BC9EFE1-D8CB-4668-9980-DB108327A794}"/>
          </ac:spMkLst>
        </pc:spChg>
        <pc:spChg chg="add del">
          <ac:chgData name="Catherine Smith" userId="20f4a473-fdb2-4fae-942c-d5ee4fc452dc" providerId="ADAL" clId="{95FB9B86-DF29-458A-90F6-B15165B98252}" dt="2019-11-06T18:17:33.248" v="2692" actId="26606"/>
          <ac:spMkLst>
            <pc:docMk/>
            <pc:sldMk cId="1372438297" sldId="293"/>
            <ac:spMk id="45" creationId="{77DA6D33-2D62-458C-BF5D-DBF612FD557E}"/>
          </ac:spMkLst>
        </pc:spChg>
        <pc:spChg chg="add del">
          <ac:chgData name="Catherine Smith" userId="20f4a473-fdb2-4fae-942c-d5ee4fc452dc" providerId="ADAL" clId="{95FB9B86-DF29-458A-90F6-B15165B98252}" dt="2019-11-06T18:17:38.127" v="2694" actId="26606"/>
          <ac:spMkLst>
            <pc:docMk/>
            <pc:sldMk cId="1372438297" sldId="293"/>
            <ac:spMk id="47" creationId="{B9951BD9-0868-4CDB-ACD6-9C4209B5E412}"/>
          </ac:spMkLst>
        </pc:spChg>
        <pc:spChg chg="add del">
          <ac:chgData name="Catherine Smith" userId="20f4a473-fdb2-4fae-942c-d5ee4fc452dc" providerId="ADAL" clId="{95FB9B86-DF29-458A-90F6-B15165B98252}" dt="2019-11-06T18:18:12.516" v="2699" actId="26606"/>
          <ac:spMkLst>
            <pc:docMk/>
            <pc:sldMk cId="1372438297" sldId="293"/>
            <ac:spMk id="49" creationId="{C0B27210-D0CA-4654-B3E3-9ABB4F178EA1}"/>
          </ac:spMkLst>
        </pc:spChg>
        <pc:spChg chg="add del">
          <ac:chgData name="Catherine Smith" userId="20f4a473-fdb2-4fae-942c-d5ee4fc452dc" providerId="ADAL" clId="{95FB9B86-DF29-458A-90F6-B15165B98252}" dt="2019-11-06T18:18:12.516" v="2699" actId="26606"/>
          <ac:spMkLst>
            <pc:docMk/>
            <pc:sldMk cId="1372438297" sldId="293"/>
            <ac:spMk id="50" creationId="{1DB7C82F-AB7E-4F0C-B829-FA1B9C415180}"/>
          </ac:spMkLst>
        </pc:spChg>
        <pc:spChg chg="add del">
          <ac:chgData name="Catherine Smith" userId="20f4a473-fdb2-4fae-942c-d5ee4fc452dc" providerId="ADAL" clId="{95FB9B86-DF29-458A-90F6-B15165B98252}" dt="2019-11-06T18:18:12.516" v="2699" actId="26606"/>
          <ac:spMkLst>
            <pc:docMk/>
            <pc:sldMk cId="1372438297" sldId="293"/>
            <ac:spMk id="51" creationId="{70B66945-4967-4040-926D-DCA44313CDAB}"/>
          </ac:spMkLst>
        </pc:spChg>
        <pc:spChg chg="add del">
          <ac:chgData name="Catherine Smith" userId="20f4a473-fdb2-4fae-942c-d5ee4fc452dc" providerId="ADAL" clId="{95FB9B86-DF29-458A-90F6-B15165B98252}" dt="2019-11-06T18:18:12.516" v="2698" actId="26606"/>
          <ac:spMkLst>
            <pc:docMk/>
            <pc:sldMk cId="1372438297" sldId="293"/>
            <ac:spMk id="56" creationId="{1DB7C82F-AB7E-4F0C-B829-FA1B9C415180}"/>
          </ac:spMkLst>
        </pc:spChg>
        <pc:spChg chg="add del">
          <ac:chgData name="Catherine Smith" userId="20f4a473-fdb2-4fae-942c-d5ee4fc452dc" providerId="ADAL" clId="{95FB9B86-DF29-458A-90F6-B15165B98252}" dt="2019-11-06T18:19:07.919" v="2703" actId="26606"/>
          <ac:spMkLst>
            <pc:docMk/>
            <pc:sldMk cId="1372438297" sldId="293"/>
            <ac:spMk id="58" creationId="{1DB7C82F-AB7E-4F0C-B829-FA1B9C415180}"/>
          </ac:spMkLst>
        </pc:spChg>
        <pc:spChg chg="add del">
          <ac:chgData name="Catherine Smith" userId="20f4a473-fdb2-4fae-942c-d5ee4fc452dc" providerId="ADAL" clId="{95FB9B86-DF29-458A-90F6-B15165B98252}" dt="2019-11-06T18:19:07.919" v="2703" actId="26606"/>
          <ac:spMkLst>
            <pc:docMk/>
            <pc:sldMk cId="1372438297" sldId="293"/>
            <ac:spMk id="59" creationId="{C0B27210-D0CA-4654-B3E3-9ABB4F178EA1}"/>
          </ac:spMkLst>
        </pc:spChg>
        <pc:spChg chg="add del">
          <ac:chgData name="Catherine Smith" userId="20f4a473-fdb2-4fae-942c-d5ee4fc452dc" providerId="ADAL" clId="{95FB9B86-DF29-458A-90F6-B15165B98252}" dt="2019-11-06T18:19:07.919" v="2703" actId="26606"/>
          <ac:spMkLst>
            <pc:docMk/>
            <pc:sldMk cId="1372438297" sldId="293"/>
            <ac:spMk id="60" creationId="{70B66945-4967-4040-926D-DCA44313CDAB}"/>
          </ac:spMkLst>
        </pc:spChg>
        <pc:spChg chg="add del">
          <ac:chgData name="Catherine Smith" userId="20f4a473-fdb2-4fae-942c-d5ee4fc452dc" providerId="ADAL" clId="{95FB9B86-DF29-458A-90F6-B15165B98252}" dt="2019-11-06T18:19:07.904" v="2702" actId="26606"/>
          <ac:spMkLst>
            <pc:docMk/>
            <pc:sldMk cId="1372438297" sldId="293"/>
            <ac:spMk id="65" creationId="{2C6334C2-F73F-4B3B-A626-DD5F69DF6ED0}"/>
          </ac:spMkLst>
        </pc:spChg>
        <pc:spChg chg="add del">
          <ac:chgData name="Catherine Smith" userId="20f4a473-fdb2-4fae-942c-d5ee4fc452dc" providerId="ADAL" clId="{95FB9B86-DF29-458A-90F6-B15165B98252}" dt="2019-11-06T18:19:32.374" v="2707" actId="26606"/>
          <ac:spMkLst>
            <pc:docMk/>
            <pc:sldMk cId="1372438297" sldId="293"/>
            <ac:spMk id="67" creationId="{1DB7C82F-AB7E-4F0C-B829-FA1B9C415180}"/>
          </ac:spMkLst>
        </pc:spChg>
        <pc:spChg chg="add del">
          <ac:chgData name="Catherine Smith" userId="20f4a473-fdb2-4fae-942c-d5ee4fc452dc" providerId="ADAL" clId="{95FB9B86-DF29-458A-90F6-B15165B98252}" dt="2019-11-06T18:19:32.374" v="2707" actId="26606"/>
          <ac:spMkLst>
            <pc:docMk/>
            <pc:sldMk cId="1372438297" sldId="293"/>
            <ac:spMk id="68" creationId="{C0B27210-D0CA-4654-B3E3-9ABB4F178EA1}"/>
          </ac:spMkLst>
        </pc:spChg>
        <pc:spChg chg="add del">
          <ac:chgData name="Catherine Smith" userId="20f4a473-fdb2-4fae-942c-d5ee4fc452dc" providerId="ADAL" clId="{95FB9B86-DF29-458A-90F6-B15165B98252}" dt="2019-11-06T18:19:32.374" v="2707" actId="26606"/>
          <ac:spMkLst>
            <pc:docMk/>
            <pc:sldMk cId="1372438297" sldId="293"/>
            <ac:spMk id="69" creationId="{70B66945-4967-4040-926D-DCA44313CDAB}"/>
          </ac:spMkLst>
        </pc:spChg>
        <pc:spChg chg="add del">
          <ac:chgData name="Catherine Smith" userId="20f4a473-fdb2-4fae-942c-d5ee4fc452dc" providerId="ADAL" clId="{95FB9B86-DF29-458A-90F6-B15165B98252}" dt="2019-11-06T18:19:32.374" v="2706" actId="26606"/>
          <ac:spMkLst>
            <pc:docMk/>
            <pc:sldMk cId="1372438297" sldId="293"/>
            <ac:spMk id="74" creationId="{0BC9EFE1-D8CB-4668-9980-DB108327A794}"/>
          </ac:spMkLst>
        </pc:spChg>
        <pc:spChg chg="add del">
          <ac:chgData name="Catherine Smith" userId="20f4a473-fdb2-4fae-942c-d5ee4fc452dc" providerId="ADAL" clId="{95FB9B86-DF29-458A-90F6-B15165B98252}" dt="2019-11-06T18:19:32.374" v="2706" actId="26606"/>
          <ac:spMkLst>
            <pc:docMk/>
            <pc:sldMk cId="1372438297" sldId="293"/>
            <ac:spMk id="78" creationId="{77DA6D33-2D62-458C-BF5D-DBF612FD557E}"/>
          </ac:spMkLst>
        </pc:spChg>
        <pc:spChg chg="add del">
          <ac:chgData name="Catherine Smith" userId="20f4a473-fdb2-4fae-942c-d5ee4fc452dc" providerId="ADAL" clId="{95FB9B86-DF29-458A-90F6-B15165B98252}" dt="2019-11-06T18:20:59.596" v="2744" actId="26606"/>
          <ac:spMkLst>
            <pc:docMk/>
            <pc:sldMk cId="1372438297" sldId="293"/>
            <ac:spMk id="80" creationId="{C0B27210-D0CA-4654-B3E3-9ABB4F178EA1}"/>
          </ac:spMkLst>
        </pc:spChg>
        <pc:spChg chg="add del">
          <ac:chgData name="Catherine Smith" userId="20f4a473-fdb2-4fae-942c-d5ee4fc452dc" providerId="ADAL" clId="{95FB9B86-DF29-458A-90F6-B15165B98252}" dt="2019-11-06T18:20:59.596" v="2744" actId="26606"/>
          <ac:spMkLst>
            <pc:docMk/>
            <pc:sldMk cId="1372438297" sldId="293"/>
            <ac:spMk id="81" creationId="{1DB7C82F-AB7E-4F0C-B829-FA1B9C415180}"/>
          </ac:spMkLst>
        </pc:spChg>
        <pc:spChg chg="add del">
          <ac:chgData name="Catherine Smith" userId="20f4a473-fdb2-4fae-942c-d5ee4fc452dc" providerId="ADAL" clId="{95FB9B86-DF29-458A-90F6-B15165B98252}" dt="2019-11-06T18:20:59.596" v="2744" actId="26606"/>
          <ac:spMkLst>
            <pc:docMk/>
            <pc:sldMk cId="1372438297" sldId="293"/>
            <ac:spMk id="82" creationId="{70B66945-4967-4040-926D-DCA44313CDAB}"/>
          </ac:spMkLst>
        </pc:spChg>
        <pc:spChg chg="add del">
          <ac:chgData name="Catherine Smith" userId="20f4a473-fdb2-4fae-942c-d5ee4fc452dc" providerId="ADAL" clId="{95FB9B86-DF29-458A-90F6-B15165B98252}" dt="2019-11-06T18:20:30.356" v="2729" actId="26606"/>
          <ac:spMkLst>
            <pc:docMk/>
            <pc:sldMk cId="1372438297" sldId="293"/>
            <ac:spMk id="87" creationId="{1DB7C82F-AB7E-4F0C-B829-FA1B9C415180}"/>
          </ac:spMkLst>
        </pc:spChg>
        <pc:spChg chg="add del">
          <ac:chgData name="Catherine Smith" userId="20f4a473-fdb2-4fae-942c-d5ee4fc452dc" providerId="ADAL" clId="{95FB9B86-DF29-458A-90F6-B15165B98252}" dt="2019-11-06T18:20:32.879" v="2731" actId="26606"/>
          <ac:spMkLst>
            <pc:docMk/>
            <pc:sldMk cId="1372438297" sldId="293"/>
            <ac:spMk id="89" creationId="{1DB7C82F-AB7E-4F0C-B829-FA1B9C415180}"/>
          </ac:spMkLst>
        </pc:spChg>
        <pc:spChg chg="add del">
          <ac:chgData name="Catherine Smith" userId="20f4a473-fdb2-4fae-942c-d5ee4fc452dc" providerId="ADAL" clId="{95FB9B86-DF29-458A-90F6-B15165B98252}" dt="2019-11-06T18:20:32.879" v="2731" actId="26606"/>
          <ac:spMkLst>
            <pc:docMk/>
            <pc:sldMk cId="1372438297" sldId="293"/>
            <ac:spMk id="90" creationId="{C0B27210-D0CA-4654-B3E3-9ABB4F178EA1}"/>
          </ac:spMkLst>
        </pc:spChg>
        <pc:spChg chg="add del">
          <ac:chgData name="Catherine Smith" userId="20f4a473-fdb2-4fae-942c-d5ee4fc452dc" providerId="ADAL" clId="{95FB9B86-DF29-458A-90F6-B15165B98252}" dt="2019-11-06T18:20:32.879" v="2731" actId="26606"/>
          <ac:spMkLst>
            <pc:docMk/>
            <pc:sldMk cId="1372438297" sldId="293"/>
            <ac:spMk id="91" creationId="{70B66945-4967-4040-926D-DCA44313CDAB}"/>
          </ac:spMkLst>
        </pc:spChg>
        <pc:spChg chg="add del">
          <ac:chgData name="Catherine Smith" userId="20f4a473-fdb2-4fae-942c-d5ee4fc452dc" providerId="ADAL" clId="{95FB9B86-DF29-458A-90F6-B15165B98252}" dt="2019-11-06T18:20:36.728" v="2733" actId="26606"/>
          <ac:spMkLst>
            <pc:docMk/>
            <pc:sldMk cId="1372438297" sldId="293"/>
            <ac:spMk id="93" creationId="{0BC9EFE1-D8CB-4668-9980-DB108327A794}"/>
          </ac:spMkLst>
        </pc:spChg>
        <pc:spChg chg="add del">
          <ac:chgData name="Catherine Smith" userId="20f4a473-fdb2-4fae-942c-d5ee4fc452dc" providerId="ADAL" clId="{95FB9B86-DF29-458A-90F6-B15165B98252}" dt="2019-11-06T18:20:36.728" v="2733" actId="26606"/>
          <ac:spMkLst>
            <pc:docMk/>
            <pc:sldMk cId="1372438297" sldId="293"/>
            <ac:spMk id="95" creationId="{77DA6D33-2D62-458C-BF5D-DBF612FD557E}"/>
          </ac:spMkLst>
        </pc:spChg>
        <pc:spChg chg="add del">
          <ac:chgData name="Catherine Smith" userId="20f4a473-fdb2-4fae-942c-d5ee4fc452dc" providerId="ADAL" clId="{95FB9B86-DF29-458A-90F6-B15165B98252}" dt="2019-11-06T18:20:39.628" v="2735" actId="26606"/>
          <ac:spMkLst>
            <pc:docMk/>
            <pc:sldMk cId="1372438297" sldId="293"/>
            <ac:spMk id="97" creationId="{1707FC24-6981-43D9-B525-C7832BA22463}"/>
          </ac:spMkLst>
        </pc:spChg>
        <pc:spChg chg="add del">
          <ac:chgData name="Catherine Smith" userId="20f4a473-fdb2-4fae-942c-d5ee4fc452dc" providerId="ADAL" clId="{95FB9B86-DF29-458A-90F6-B15165B98252}" dt="2019-11-06T18:20:41.685" v="2737" actId="26606"/>
          <ac:spMkLst>
            <pc:docMk/>
            <pc:sldMk cId="1372438297" sldId="293"/>
            <ac:spMk id="99" creationId="{AB45A142-4255-493C-8284-5D566C121B10}"/>
          </ac:spMkLst>
        </pc:spChg>
        <pc:spChg chg="add del">
          <ac:chgData name="Catherine Smith" userId="20f4a473-fdb2-4fae-942c-d5ee4fc452dc" providerId="ADAL" clId="{95FB9B86-DF29-458A-90F6-B15165B98252}" dt="2019-11-06T18:20:42.872" v="2739" actId="26606"/>
          <ac:spMkLst>
            <pc:docMk/>
            <pc:sldMk cId="1372438297" sldId="293"/>
            <ac:spMk id="102" creationId="{7F357D35-3E3E-4EC7-B3AE-C106ABB7DC68}"/>
          </ac:spMkLst>
        </pc:spChg>
        <pc:spChg chg="add del">
          <ac:chgData name="Catherine Smith" userId="20f4a473-fdb2-4fae-942c-d5ee4fc452dc" providerId="ADAL" clId="{95FB9B86-DF29-458A-90F6-B15165B98252}" dt="2019-11-06T18:20:42.872" v="2739" actId="26606"/>
          <ac:spMkLst>
            <pc:docMk/>
            <pc:sldMk cId="1372438297" sldId="293"/>
            <ac:spMk id="103" creationId="{9334D921-DCE6-4D92-987F-D98C93F1CBD7}"/>
          </ac:spMkLst>
        </pc:spChg>
        <pc:spChg chg="add del">
          <ac:chgData name="Catherine Smith" userId="20f4a473-fdb2-4fae-942c-d5ee4fc452dc" providerId="ADAL" clId="{95FB9B86-DF29-458A-90F6-B15165B98252}" dt="2019-11-06T18:20:42.872" v="2739" actId="26606"/>
          <ac:spMkLst>
            <pc:docMk/>
            <pc:sldMk cId="1372438297" sldId="293"/>
            <ac:spMk id="104" creationId="{DE4D942F-489D-4A7B-8983-942543481B69}"/>
          </ac:spMkLst>
        </pc:spChg>
        <pc:spChg chg="add del">
          <ac:chgData name="Catherine Smith" userId="20f4a473-fdb2-4fae-942c-d5ee4fc452dc" providerId="ADAL" clId="{95FB9B86-DF29-458A-90F6-B15165B98252}" dt="2019-11-06T18:20:42.872" v="2739" actId="26606"/>
          <ac:spMkLst>
            <pc:docMk/>
            <pc:sldMk cId="1372438297" sldId="293"/>
            <ac:spMk id="106" creationId="{593BD913-0EB6-48A4-B22A-6A4DE089854B}"/>
          </ac:spMkLst>
        </pc:spChg>
        <pc:spChg chg="add del">
          <ac:chgData name="Catherine Smith" userId="20f4a473-fdb2-4fae-942c-d5ee4fc452dc" providerId="ADAL" clId="{95FB9B86-DF29-458A-90F6-B15165B98252}" dt="2019-11-06T18:20:54.482" v="2741" actId="26606"/>
          <ac:spMkLst>
            <pc:docMk/>
            <pc:sldMk cId="1372438297" sldId="293"/>
            <ac:spMk id="108" creationId="{2C6334C2-F73F-4B3B-A626-DD5F69DF6ED0}"/>
          </ac:spMkLst>
        </pc:spChg>
        <pc:spChg chg="add del">
          <ac:chgData name="Catherine Smith" userId="20f4a473-fdb2-4fae-942c-d5ee4fc452dc" providerId="ADAL" clId="{95FB9B86-DF29-458A-90F6-B15165B98252}" dt="2019-11-06T18:20:59.581" v="2743" actId="26606"/>
          <ac:spMkLst>
            <pc:docMk/>
            <pc:sldMk cId="1372438297" sldId="293"/>
            <ac:spMk id="110" creationId="{2B4AA918-548F-49D9-A68C-A0F399AFFFDD}"/>
          </ac:spMkLst>
        </pc:spChg>
        <pc:spChg chg="add del">
          <ac:chgData name="Catherine Smith" userId="20f4a473-fdb2-4fae-942c-d5ee4fc452dc" providerId="ADAL" clId="{95FB9B86-DF29-458A-90F6-B15165B98252}" dt="2019-11-06T18:20:59.581" v="2743" actId="26606"/>
          <ac:spMkLst>
            <pc:docMk/>
            <pc:sldMk cId="1372438297" sldId="293"/>
            <ac:spMk id="111" creationId="{770E0FD0-E01A-42AA-BEE3-496A4610A73C}"/>
          </ac:spMkLst>
        </pc:spChg>
        <pc:spChg chg="add">
          <ac:chgData name="Catherine Smith" userId="20f4a473-fdb2-4fae-942c-d5ee4fc452dc" providerId="ADAL" clId="{95FB9B86-DF29-458A-90F6-B15165B98252}" dt="2019-11-06T18:20:59.596" v="2744" actId="26606"/>
          <ac:spMkLst>
            <pc:docMk/>
            <pc:sldMk cId="1372438297" sldId="293"/>
            <ac:spMk id="132" creationId="{2C6334C2-F73F-4B3B-A626-DD5F69DF6ED0}"/>
          </ac:spMkLst>
        </pc:spChg>
        <pc:grpChg chg="add del">
          <ac:chgData name="Catherine Smith" userId="20f4a473-fdb2-4fae-942c-d5ee4fc452dc" providerId="ADAL" clId="{95FB9B86-DF29-458A-90F6-B15165B98252}" dt="2019-11-06T18:20:59.581" v="2743" actId="26606"/>
          <ac:grpSpMkLst>
            <pc:docMk/>
            <pc:sldMk cId="1372438297" sldId="293"/>
            <ac:grpSpMk id="112" creationId="{3B7EA7B9-51B8-423F-8087-A19127C8CCB3}"/>
          </ac:grpSpMkLst>
        </pc:grpChg>
        <pc:grpChg chg="add del">
          <ac:chgData name="Catherine Smith" userId="20f4a473-fdb2-4fae-942c-d5ee4fc452dc" providerId="ADAL" clId="{95FB9B86-DF29-458A-90F6-B15165B98252}" dt="2019-11-06T18:20:59.581" v="2743" actId="26606"/>
          <ac:grpSpMkLst>
            <pc:docMk/>
            <pc:sldMk cId="1372438297" sldId="293"/>
            <ac:grpSpMk id="116" creationId="{EFAF2C4E-3BD6-41FD-8260-0E6D29480EC1}"/>
          </ac:grpSpMkLst>
        </pc:grpChg>
        <pc:picChg chg="add del mod">
          <ac:chgData name="Catherine Smith" userId="20f4a473-fdb2-4fae-942c-d5ee4fc452dc" providerId="ADAL" clId="{95FB9B86-DF29-458A-90F6-B15165B98252}" dt="2019-11-06T18:15:30.413" v="2666" actId="478"/>
          <ac:picMkLst>
            <pc:docMk/>
            <pc:sldMk cId="1372438297" sldId="293"/>
            <ac:picMk id="4" creationId="{1AAB9202-393C-41DD-820F-CC9C4A059282}"/>
          </ac:picMkLst>
        </pc:picChg>
        <pc:picChg chg="add mod">
          <ac:chgData name="Catherine Smith" userId="20f4a473-fdb2-4fae-942c-d5ee4fc452dc" providerId="ADAL" clId="{95FB9B86-DF29-458A-90F6-B15165B98252}" dt="2019-11-06T18:20:59.596" v="2744" actId="26606"/>
          <ac:picMkLst>
            <pc:docMk/>
            <pc:sldMk cId="1372438297" sldId="293"/>
            <ac:picMk id="6" creationId="{25C5127E-1492-4121-A0E2-9E746F2B5B1A}"/>
          </ac:picMkLst>
        </pc:picChg>
        <pc:picChg chg="add del">
          <ac:chgData name="Catherine Smith" userId="20f4a473-fdb2-4fae-942c-d5ee4fc452dc" providerId="ADAL" clId="{95FB9B86-DF29-458A-90F6-B15165B98252}" dt="2019-11-06T18:17:13.825" v="2684" actId="26606"/>
          <ac:picMkLst>
            <pc:docMk/>
            <pc:sldMk cId="1372438297" sldId="293"/>
            <ac:picMk id="20" creationId="{24F266AD-725B-4A9D-B448-4C000F95CB47}"/>
          </ac:picMkLst>
        </pc:picChg>
        <pc:picChg chg="add del">
          <ac:chgData name="Catherine Smith" userId="20f4a473-fdb2-4fae-942c-d5ee4fc452dc" providerId="ADAL" clId="{95FB9B86-DF29-458A-90F6-B15165B98252}" dt="2019-11-06T18:15:56.441" v="2670" actId="26606"/>
          <ac:picMkLst>
            <pc:docMk/>
            <pc:sldMk cId="1372438297" sldId="293"/>
            <ac:picMk id="21" creationId="{7CBAE1BD-B8E4-4029-8AA2-C77E4FED9864}"/>
          </ac:picMkLst>
        </pc:picChg>
        <pc:picChg chg="add del">
          <ac:chgData name="Catherine Smith" userId="20f4a473-fdb2-4fae-942c-d5ee4fc452dc" providerId="ADAL" clId="{95FB9B86-DF29-458A-90F6-B15165B98252}" dt="2019-11-06T18:17:21.350" v="2686" actId="26606"/>
          <ac:picMkLst>
            <pc:docMk/>
            <pc:sldMk cId="1372438297" sldId="293"/>
            <ac:picMk id="24" creationId="{7CBAE1BD-B8E4-4029-8AA2-C77E4FED9864}"/>
          </ac:picMkLst>
        </pc:picChg>
        <pc:picChg chg="add del">
          <ac:chgData name="Catherine Smith" userId="20f4a473-fdb2-4fae-942c-d5ee4fc452dc" providerId="ADAL" clId="{95FB9B86-DF29-458A-90F6-B15165B98252}" dt="2019-11-06T18:16:05.711" v="2674" actId="26606"/>
          <ac:picMkLst>
            <pc:docMk/>
            <pc:sldMk cId="1372438297" sldId="293"/>
            <ac:picMk id="30" creationId="{24F266AD-725B-4A9D-B448-4C000F95CB47}"/>
          </ac:picMkLst>
        </pc:picChg>
        <pc:picChg chg="add del">
          <ac:chgData name="Catherine Smith" userId="20f4a473-fdb2-4fae-942c-d5ee4fc452dc" providerId="ADAL" clId="{95FB9B86-DF29-458A-90F6-B15165B98252}" dt="2019-11-06T18:17:23.728" v="2688" actId="26606"/>
          <ac:picMkLst>
            <pc:docMk/>
            <pc:sldMk cId="1372438297" sldId="293"/>
            <ac:picMk id="37" creationId="{24F266AD-725B-4A9D-B448-4C000F95CB47}"/>
          </ac:picMkLst>
        </pc:picChg>
        <pc:picChg chg="add del">
          <ac:chgData name="Catherine Smith" userId="20f4a473-fdb2-4fae-942c-d5ee4fc452dc" providerId="ADAL" clId="{95FB9B86-DF29-458A-90F6-B15165B98252}" dt="2019-11-06T18:17:33.248" v="2692" actId="26606"/>
          <ac:picMkLst>
            <pc:docMk/>
            <pc:sldMk cId="1372438297" sldId="293"/>
            <ac:picMk id="44" creationId="{7CBAE1BD-B8E4-4029-8AA2-C77E4FED9864}"/>
          </ac:picMkLst>
        </pc:picChg>
        <pc:picChg chg="add del">
          <ac:chgData name="Catherine Smith" userId="20f4a473-fdb2-4fae-942c-d5ee4fc452dc" providerId="ADAL" clId="{95FB9B86-DF29-458A-90F6-B15165B98252}" dt="2019-11-06T18:19:32.374" v="2706" actId="26606"/>
          <ac:picMkLst>
            <pc:docMk/>
            <pc:sldMk cId="1372438297" sldId="293"/>
            <ac:picMk id="76" creationId="{7CBAE1BD-B8E4-4029-8AA2-C77E4FED9864}"/>
          </ac:picMkLst>
        </pc:picChg>
        <pc:picChg chg="add del">
          <ac:chgData name="Catherine Smith" userId="20f4a473-fdb2-4fae-942c-d5ee4fc452dc" providerId="ADAL" clId="{95FB9B86-DF29-458A-90F6-B15165B98252}" dt="2019-11-06T18:20:36.728" v="2733" actId="26606"/>
          <ac:picMkLst>
            <pc:docMk/>
            <pc:sldMk cId="1372438297" sldId="293"/>
            <ac:picMk id="94" creationId="{7CBAE1BD-B8E4-4029-8AA2-C77E4FED9864}"/>
          </ac:picMkLst>
        </pc:picChg>
        <pc:cxnChg chg="add del">
          <ac:chgData name="Catherine Smith" userId="20f4a473-fdb2-4fae-942c-d5ee4fc452dc" providerId="ADAL" clId="{95FB9B86-DF29-458A-90F6-B15165B98252}" dt="2019-11-06T18:16:25.220" v="2676" actId="26606"/>
          <ac:cxnSpMkLst>
            <pc:docMk/>
            <pc:sldMk cId="1372438297" sldId="293"/>
            <ac:cxnSpMk id="35" creationId="{E8F0F547-5526-40CC-8397-442101C26B40}"/>
          </ac:cxnSpMkLst>
        </pc:cxnChg>
        <pc:cxnChg chg="add del">
          <ac:chgData name="Catherine Smith" userId="20f4a473-fdb2-4fae-942c-d5ee4fc452dc" providerId="ADAL" clId="{95FB9B86-DF29-458A-90F6-B15165B98252}" dt="2019-11-06T18:20:41.685" v="2737" actId="26606"/>
          <ac:cxnSpMkLst>
            <pc:docMk/>
            <pc:sldMk cId="1372438297" sldId="293"/>
            <ac:cxnSpMk id="100" creationId="{38FB9660-F42F-4313-BBC4-47C007FE484C}"/>
          </ac:cxnSpMkLst>
        </pc:cxnChg>
        <pc:cxnChg chg="add del">
          <ac:chgData name="Catherine Smith" userId="20f4a473-fdb2-4fae-942c-d5ee4fc452dc" providerId="ADAL" clId="{95FB9B86-DF29-458A-90F6-B15165B98252}" dt="2019-11-06T18:20:42.872" v="2739" actId="26606"/>
          <ac:cxnSpMkLst>
            <pc:docMk/>
            <pc:sldMk cId="1372438297" sldId="293"/>
            <ac:cxnSpMk id="105" creationId="{E8F0F547-5526-40CC-8397-442101C26B40}"/>
          </ac:cxnSpMkLst>
        </pc:cxnChg>
      </pc:sldChg>
    </pc:docChg>
  </pc:docChgLst>
  <pc:docChgLst>
    <pc:chgData name="Catherine Smith" userId="20f4a473-fdb2-4fae-942c-d5ee4fc452dc" providerId="ADAL" clId="{8A0885FE-934D-4B2F-9D15-CDB2FC74FB40}"/>
    <pc:docChg chg="undo custSel mod addSld delSld modSld sldOrd modSection">
      <pc:chgData name="Catherine Smith" userId="20f4a473-fdb2-4fae-942c-d5ee4fc452dc" providerId="ADAL" clId="{8A0885FE-934D-4B2F-9D15-CDB2FC74FB40}" dt="2020-11-04T21:48:56.100" v="1688"/>
      <pc:docMkLst>
        <pc:docMk/>
      </pc:docMkLst>
      <pc:sldChg chg="addSp delSp modSp mod modTransition setClrOvrMap">
        <pc:chgData name="Catherine Smith" userId="20f4a473-fdb2-4fae-942c-d5ee4fc452dc" providerId="ADAL" clId="{8A0885FE-934D-4B2F-9D15-CDB2FC74FB40}" dt="2020-11-04T21:48:56.100" v="1688"/>
        <pc:sldMkLst>
          <pc:docMk/>
          <pc:sldMk cId="1507307316" sldId="258"/>
        </pc:sldMkLst>
        <pc:spChg chg="mod">
          <ac:chgData name="Catherine Smith" userId="20f4a473-fdb2-4fae-942c-d5ee4fc452dc" providerId="ADAL" clId="{8A0885FE-934D-4B2F-9D15-CDB2FC74FB40}" dt="2020-11-03T23:02:12.334" v="1168" actId="26606"/>
          <ac:spMkLst>
            <pc:docMk/>
            <pc:sldMk cId="1507307316" sldId="258"/>
            <ac:spMk id="2" creationId="{0B6C3C60-2F6C-438A-9237-56496A170A22}"/>
          </ac:spMkLst>
        </pc:spChg>
        <pc:spChg chg="mod">
          <ac:chgData name="Catherine Smith" userId="20f4a473-fdb2-4fae-942c-d5ee4fc452dc" providerId="ADAL" clId="{8A0885FE-934D-4B2F-9D15-CDB2FC74FB40}" dt="2020-11-03T23:02:12.334" v="1168" actId="26606"/>
          <ac:spMkLst>
            <pc:docMk/>
            <pc:sldMk cId="1507307316" sldId="258"/>
            <ac:spMk id="3" creationId="{7944C569-15E5-4D7E-A828-0B0FA10DC168}"/>
          </ac:spMkLst>
        </pc:spChg>
        <pc:spChg chg="del">
          <ac:chgData name="Catherine Smith" userId="20f4a473-fdb2-4fae-942c-d5ee4fc452dc" providerId="ADAL" clId="{8A0885FE-934D-4B2F-9D15-CDB2FC74FB40}" dt="2020-11-03T23:02:12.334" v="1168" actId="26606"/>
          <ac:spMkLst>
            <pc:docMk/>
            <pc:sldMk cId="1507307316" sldId="258"/>
            <ac:spMk id="75" creationId="{68A4132F-DEC6-4332-A00C-A11AD4519B6C}"/>
          </ac:spMkLst>
        </pc:spChg>
        <pc:spChg chg="del">
          <ac:chgData name="Catherine Smith" userId="20f4a473-fdb2-4fae-942c-d5ee4fc452dc" providerId="ADAL" clId="{8A0885FE-934D-4B2F-9D15-CDB2FC74FB40}" dt="2020-11-03T23:02:12.334" v="1168" actId="26606"/>
          <ac:spMkLst>
            <pc:docMk/>
            <pc:sldMk cId="1507307316" sldId="258"/>
            <ac:spMk id="77" creationId="{64965EAE-E41A-435F-B993-07E824B6C977}"/>
          </ac:spMkLst>
        </pc:spChg>
        <pc:spChg chg="del">
          <ac:chgData name="Catherine Smith" userId="20f4a473-fdb2-4fae-942c-d5ee4fc452dc" providerId="ADAL" clId="{8A0885FE-934D-4B2F-9D15-CDB2FC74FB40}" dt="2020-11-03T23:02:12.334" v="1168" actId="26606"/>
          <ac:spMkLst>
            <pc:docMk/>
            <pc:sldMk cId="1507307316" sldId="258"/>
            <ac:spMk id="79" creationId="{152F8994-E6D4-4311-9548-C3607BC43645}"/>
          </ac:spMkLst>
        </pc:spChg>
        <pc:spChg chg="add">
          <ac:chgData name="Catherine Smith" userId="20f4a473-fdb2-4fae-942c-d5ee4fc452dc" providerId="ADAL" clId="{8A0885FE-934D-4B2F-9D15-CDB2FC74FB40}" dt="2020-11-03T23:02:12.334" v="1168" actId="26606"/>
          <ac:spMkLst>
            <pc:docMk/>
            <pc:sldMk cId="1507307316" sldId="258"/>
            <ac:spMk id="84" creationId="{361DC183-07AE-409A-AB63-34A0C77B60E6}"/>
          </ac:spMkLst>
        </pc:spChg>
        <pc:spChg chg="add">
          <ac:chgData name="Catherine Smith" userId="20f4a473-fdb2-4fae-942c-d5ee4fc452dc" providerId="ADAL" clId="{8A0885FE-934D-4B2F-9D15-CDB2FC74FB40}" dt="2020-11-03T23:02:12.334" v="1168" actId="26606"/>
          <ac:spMkLst>
            <pc:docMk/>
            <pc:sldMk cId="1507307316" sldId="258"/>
            <ac:spMk id="86" creationId="{90464369-70FA-42AF-948F-80664CA7BFE5}"/>
          </ac:spMkLst>
        </pc:spChg>
        <pc:spChg chg="add">
          <ac:chgData name="Catherine Smith" userId="20f4a473-fdb2-4fae-942c-d5ee4fc452dc" providerId="ADAL" clId="{8A0885FE-934D-4B2F-9D15-CDB2FC74FB40}" dt="2020-11-03T23:02:12.334" v="1168" actId="26606"/>
          <ac:spMkLst>
            <pc:docMk/>
            <pc:sldMk cId="1507307316" sldId="258"/>
            <ac:spMk id="88" creationId="{A6604B49-AD5C-4590-B051-06C8222ECD99}"/>
          </ac:spMkLst>
        </pc:spChg>
        <pc:spChg chg="add">
          <ac:chgData name="Catherine Smith" userId="20f4a473-fdb2-4fae-942c-d5ee4fc452dc" providerId="ADAL" clId="{8A0885FE-934D-4B2F-9D15-CDB2FC74FB40}" dt="2020-11-03T23:02:12.334" v="1168" actId="26606"/>
          <ac:spMkLst>
            <pc:docMk/>
            <pc:sldMk cId="1507307316" sldId="258"/>
            <ac:spMk id="90" creationId="{CC552A98-EF7D-4D42-AB69-066B786AB55B}"/>
          </ac:spMkLst>
        </pc:spChg>
        <pc:spChg chg="add">
          <ac:chgData name="Catherine Smith" userId="20f4a473-fdb2-4fae-942c-d5ee4fc452dc" providerId="ADAL" clId="{8A0885FE-934D-4B2F-9D15-CDB2FC74FB40}" dt="2020-11-03T23:02:12.334" v="1168" actId="26606"/>
          <ac:spMkLst>
            <pc:docMk/>
            <pc:sldMk cId="1507307316" sldId="258"/>
            <ac:spMk id="92" creationId="{A648176E-454C-437C-B0FC-9B82FCF32B24}"/>
          </ac:spMkLst>
        </pc:spChg>
        <pc:picChg chg="mod ord">
          <ac:chgData name="Catherine Smith" userId="20f4a473-fdb2-4fae-942c-d5ee4fc452dc" providerId="ADAL" clId="{8A0885FE-934D-4B2F-9D15-CDB2FC74FB40}" dt="2020-11-03T23:02:12.334" v="1168" actId="26606"/>
          <ac:picMkLst>
            <pc:docMk/>
            <pc:sldMk cId="1507307316" sldId="258"/>
            <ac:picMk id="30" creationId="{A5FC2659-59AB-4EC4-8496-A4F1AE39129C}"/>
          </ac:picMkLst>
        </pc:picChg>
      </pc:sldChg>
      <pc:sldChg chg="addSp delSp modSp modTransition">
        <pc:chgData name="Catherine Smith" userId="20f4a473-fdb2-4fae-942c-d5ee4fc452dc" providerId="ADAL" clId="{8A0885FE-934D-4B2F-9D15-CDB2FC74FB40}" dt="2020-11-04T21:48:20.689" v="1687"/>
        <pc:sldMkLst>
          <pc:docMk/>
          <pc:sldMk cId="1294927477" sldId="259"/>
        </pc:sldMkLst>
        <pc:spChg chg="mod">
          <ac:chgData name="Catherine Smith" userId="20f4a473-fdb2-4fae-942c-d5ee4fc452dc" providerId="ADAL" clId="{8A0885FE-934D-4B2F-9D15-CDB2FC74FB40}" dt="2020-11-03T23:01:51.822" v="1167" actId="26606"/>
          <ac:spMkLst>
            <pc:docMk/>
            <pc:sldMk cId="1294927477" sldId="259"/>
            <ac:spMk id="2" creationId="{EF4C09FD-3CB7-4E05-810A-E006B1F088AC}"/>
          </ac:spMkLst>
        </pc:spChg>
        <pc:spChg chg="mod">
          <ac:chgData name="Catherine Smith" userId="20f4a473-fdb2-4fae-942c-d5ee4fc452dc" providerId="ADAL" clId="{8A0885FE-934D-4B2F-9D15-CDB2FC74FB40}" dt="2020-11-03T23:34:39.349" v="1613" actId="27636"/>
          <ac:spMkLst>
            <pc:docMk/>
            <pc:sldMk cId="1294927477" sldId="259"/>
            <ac:spMk id="3" creationId="{19F0FE9E-63E9-40D3-B56A-E1562CE385B1}"/>
          </ac:spMkLst>
        </pc:spChg>
        <pc:spChg chg="add del">
          <ac:chgData name="Catherine Smith" userId="20f4a473-fdb2-4fae-942c-d5ee4fc452dc" providerId="ADAL" clId="{8A0885FE-934D-4B2F-9D15-CDB2FC74FB40}" dt="2020-11-03T23:01:51.822" v="1167" actId="26606"/>
          <ac:spMkLst>
            <pc:docMk/>
            <pc:sldMk cId="1294927477" sldId="259"/>
            <ac:spMk id="26" creationId="{3B854194-185D-494D-905C-7C7CB2E30F6E}"/>
          </ac:spMkLst>
        </pc:spChg>
        <pc:spChg chg="add del">
          <ac:chgData name="Catherine Smith" userId="20f4a473-fdb2-4fae-942c-d5ee4fc452dc" providerId="ADAL" clId="{8A0885FE-934D-4B2F-9D15-CDB2FC74FB40}" dt="2020-11-03T23:01:51.822" v="1167" actId="26606"/>
          <ac:spMkLst>
            <pc:docMk/>
            <pc:sldMk cId="1294927477" sldId="259"/>
            <ac:spMk id="28" creationId="{B4F5FA0D-0104-4987-8241-EFF7C85B88DE}"/>
          </ac:spMkLst>
        </pc:spChg>
        <pc:spChg chg="add del">
          <ac:chgData name="Catherine Smith" userId="20f4a473-fdb2-4fae-942c-d5ee4fc452dc" providerId="ADAL" clId="{8A0885FE-934D-4B2F-9D15-CDB2FC74FB40}" dt="2020-11-03T23:01:51.807" v="1166" actId="26606"/>
          <ac:spMkLst>
            <pc:docMk/>
            <pc:sldMk cId="1294927477" sldId="259"/>
            <ac:spMk id="35" creationId="{B775CD93-9DF2-48CB-9F57-1BCA9A46C7FA}"/>
          </ac:spMkLst>
        </pc:spChg>
        <pc:spChg chg="add del">
          <ac:chgData name="Catherine Smith" userId="20f4a473-fdb2-4fae-942c-d5ee4fc452dc" providerId="ADAL" clId="{8A0885FE-934D-4B2F-9D15-CDB2FC74FB40}" dt="2020-11-03T23:01:51.807" v="1166" actId="26606"/>
          <ac:spMkLst>
            <pc:docMk/>
            <pc:sldMk cId="1294927477" sldId="259"/>
            <ac:spMk id="37" creationId="{6166C6D1-23AC-49C4-BA07-238E4E9F8CEB}"/>
          </ac:spMkLst>
        </pc:spChg>
        <pc:spChg chg="add del">
          <ac:chgData name="Catherine Smith" userId="20f4a473-fdb2-4fae-942c-d5ee4fc452dc" providerId="ADAL" clId="{8A0885FE-934D-4B2F-9D15-CDB2FC74FB40}" dt="2020-11-03T23:01:51.807" v="1166" actId="26606"/>
          <ac:spMkLst>
            <pc:docMk/>
            <pc:sldMk cId="1294927477" sldId="259"/>
            <ac:spMk id="39" creationId="{1C091803-41C2-48E0-9228-5148460C7479}"/>
          </ac:spMkLst>
        </pc:spChg>
        <pc:spChg chg="add">
          <ac:chgData name="Catherine Smith" userId="20f4a473-fdb2-4fae-942c-d5ee4fc452dc" providerId="ADAL" clId="{8A0885FE-934D-4B2F-9D15-CDB2FC74FB40}" dt="2020-11-03T23:01:51.822" v="1167" actId="26606"/>
          <ac:spMkLst>
            <pc:docMk/>
            <pc:sldMk cId="1294927477" sldId="259"/>
            <ac:spMk id="41" creationId="{B6CDA21F-E7AF-4C75-8395-33F58D5B0E45}"/>
          </ac:spMkLst>
        </pc:spChg>
        <pc:spChg chg="add">
          <ac:chgData name="Catherine Smith" userId="20f4a473-fdb2-4fae-942c-d5ee4fc452dc" providerId="ADAL" clId="{8A0885FE-934D-4B2F-9D15-CDB2FC74FB40}" dt="2020-11-03T23:01:51.822" v="1167" actId="26606"/>
          <ac:spMkLst>
            <pc:docMk/>
            <pc:sldMk cId="1294927477" sldId="259"/>
            <ac:spMk id="42" creationId="{D5B0017B-2ECA-49AF-B397-DC140825DF8D}"/>
          </ac:spMkLst>
        </pc:spChg>
        <pc:grpChg chg="add">
          <ac:chgData name="Catherine Smith" userId="20f4a473-fdb2-4fae-942c-d5ee4fc452dc" providerId="ADAL" clId="{8A0885FE-934D-4B2F-9D15-CDB2FC74FB40}" dt="2020-11-03T23:01:51.822" v="1167" actId="26606"/>
          <ac:grpSpMkLst>
            <pc:docMk/>
            <pc:sldMk cId="1294927477" sldId="259"/>
            <ac:grpSpMk id="43" creationId="{AE1C45F0-260A-458C-96ED-C1F6D2151219}"/>
          </ac:grpSpMkLst>
        </pc:grpChg>
        <pc:picChg chg="add del">
          <ac:chgData name="Catherine Smith" userId="20f4a473-fdb2-4fae-942c-d5ee4fc452dc" providerId="ADAL" clId="{8A0885FE-934D-4B2F-9D15-CDB2FC74FB40}" dt="2020-11-03T23:01:51.822" v="1167" actId="26606"/>
          <ac:picMkLst>
            <pc:docMk/>
            <pc:sldMk cId="1294927477" sldId="259"/>
            <ac:picMk id="30" creationId="{2897127E-6CEF-446C-BE87-93B7C46E49D1}"/>
          </ac:picMkLst>
        </pc:picChg>
        <pc:cxnChg chg="add">
          <ac:chgData name="Catherine Smith" userId="20f4a473-fdb2-4fae-942c-d5ee4fc452dc" providerId="ADAL" clId="{8A0885FE-934D-4B2F-9D15-CDB2FC74FB40}" dt="2020-11-03T23:01:51.822" v="1167" actId="26606"/>
          <ac:cxnSpMkLst>
            <pc:docMk/>
            <pc:sldMk cId="1294927477" sldId="259"/>
            <ac:cxnSpMk id="44" creationId="{6CF1BAF6-AD41-4082-B212-8A1F9A2E8779}"/>
          </ac:cxnSpMkLst>
        </pc:cxnChg>
      </pc:sldChg>
      <pc:sldChg chg="del">
        <pc:chgData name="Catherine Smith" userId="20f4a473-fdb2-4fae-942c-d5ee4fc452dc" providerId="ADAL" clId="{8A0885FE-934D-4B2F-9D15-CDB2FC74FB40}" dt="2020-11-03T15:27:56.584" v="0" actId="2696"/>
        <pc:sldMkLst>
          <pc:docMk/>
          <pc:sldMk cId="4060930269" sldId="260"/>
        </pc:sldMkLst>
      </pc:sldChg>
      <pc:sldChg chg="del">
        <pc:chgData name="Catherine Smith" userId="20f4a473-fdb2-4fae-942c-d5ee4fc452dc" providerId="ADAL" clId="{8A0885FE-934D-4B2F-9D15-CDB2FC74FB40}" dt="2020-11-03T15:28:29.066" v="4" actId="2696"/>
        <pc:sldMkLst>
          <pc:docMk/>
          <pc:sldMk cId="2571027090" sldId="263"/>
        </pc:sldMkLst>
      </pc:sldChg>
      <pc:sldChg chg="addSp delSp modSp ord modTransition">
        <pc:chgData name="Catherine Smith" userId="20f4a473-fdb2-4fae-942c-d5ee4fc452dc" providerId="ADAL" clId="{8A0885FE-934D-4B2F-9D15-CDB2FC74FB40}" dt="2020-11-04T21:48:20.689" v="1687"/>
        <pc:sldMkLst>
          <pc:docMk/>
          <pc:sldMk cId="2126576877" sldId="264"/>
        </pc:sldMkLst>
        <pc:spChg chg="mod">
          <ac:chgData name="Catherine Smith" userId="20f4a473-fdb2-4fae-942c-d5ee4fc452dc" providerId="ADAL" clId="{8A0885FE-934D-4B2F-9D15-CDB2FC74FB40}" dt="2020-11-03T23:03:11.749" v="1171" actId="26606"/>
          <ac:spMkLst>
            <pc:docMk/>
            <pc:sldMk cId="2126576877" sldId="264"/>
            <ac:spMk id="2" creationId="{BF1281C7-14D0-4011-A403-91A34B443B48}"/>
          </ac:spMkLst>
        </pc:spChg>
        <pc:spChg chg="mod">
          <ac:chgData name="Catherine Smith" userId="20f4a473-fdb2-4fae-942c-d5ee4fc452dc" providerId="ADAL" clId="{8A0885FE-934D-4B2F-9D15-CDB2FC74FB40}" dt="2020-11-03T23:03:11.749" v="1171" actId="26606"/>
          <ac:spMkLst>
            <pc:docMk/>
            <pc:sldMk cId="2126576877" sldId="264"/>
            <ac:spMk id="3" creationId="{D5A990CA-536D-4148-A562-81DCDEF71441}"/>
          </ac:spMkLst>
        </pc:spChg>
        <pc:spChg chg="del">
          <ac:chgData name="Catherine Smith" userId="20f4a473-fdb2-4fae-942c-d5ee4fc452dc" providerId="ADAL" clId="{8A0885FE-934D-4B2F-9D15-CDB2FC74FB40}" dt="2020-11-03T23:03:11.749" v="1171" actId="26606"/>
          <ac:spMkLst>
            <pc:docMk/>
            <pc:sldMk cId="2126576877" sldId="264"/>
            <ac:spMk id="21" creationId="{E862BE82-D00D-42C1-BF16-93AA37870C32}"/>
          </ac:spMkLst>
        </pc:spChg>
        <pc:spChg chg="del">
          <ac:chgData name="Catherine Smith" userId="20f4a473-fdb2-4fae-942c-d5ee4fc452dc" providerId="ADAL" clId="{8A0885FE-934D-4B2F-9D15-CDB2FC74FB40}" dt="2020-11-03T23:03:11.749" v="1171" actId="26606"/>
          <ac:spMkLst>
            <pc:docMk/>
            <pc:sldMk cId="2126576877" sldId="264"/>
            <ac:spMk id="22" creationId="{F6D92C2D-1D3D-4974-918C-06579FB354A9}"/>
          </ac:spMkLst>
        </pc:spChg>
        <pc:spChg chg="add">
          <ac:chgData name="Catherine Smith" userId="20f4a473-fdb2-4fae-942c-d5ee4fc452dc" providerId="ADAL" clId="{8A0885FE-934D-4B2F-9D15-CDB2FC74FB40}" dt="2020-11-03T23:03:11.749" v="1171" actId="26606"/>
          <ac:spMkLst>
            <pc:docMk/>
            <pc:sldMk cId="2126576877" sldId="264"/>
            <ac:spMk id="27" creationId="{201CC55D-ED54-4C5C-95E6-10947BD1103B}"/>
          </ac:spMkLst>
        </pc:spChg>
        <pc:spChg chg="add">
          <ac:chgData name="Catherine Smith" userId="20f4a473-fdb2-4fae-942c-d5ee4fc452dc" providerId="ADAL" clId="{8A0885FE-934D-4B2F-9D15-CDB2FC74FB40}" dt="2020-11-03T23:03:11.749" v="1171" actId="26606"/>
          <ac:spMkLst>
            <pc:docMk/>
            <pc:sldMk cId="2126576877" sldId="264"/>
            <ac:spMk id="33" creationId="{3873B707-463F-40B0-8227-E8CC6C67EB25}"/>
          </ac:spMkLst>
        </pc:spChg>
        <pc:spChg chg="add">
          <ac:chgData name="Catherine Smith" userId="20f4a473-fdb2-4fae-942c-d5ee4fc452dc" providerId="ADAL" clId="{8A0885FE-934D-4B2F-9D15-CDB2FC74FB40}" dt="2020-11-03T23:03:11.749" v="1171" actId="26606"/>
          <ac:spMkLst>
            <pc:docMk/>
            <pc:sldMk cId="2126576877" sldId="264"/>
            <ac:spMk id="35" creationId="{C13237C8-E62C-4F0D-A318-BD6FB6C2D138}"/>
          </ac:spMkLst>
        </pc:spChg>
        <pc:spChg chg="add">
          <ac:chgData name="Catherine Smith" userId="20f4a473-fdb2-4fae-942c-d5ee4fc452dc" providerId="ADAL" clId="{8A0885FE-934D-4B2F-9D15-CDB2FC74FB40}" dt="2020-11-03T23:03:11.749" v="1171" actId="26606"/>
          <ac:spMkLst>
            <pc:docMk/>
            <pc:sldMk cId="2126576877" sldId="264"/>
            <ac:spMk id="37" creationId="{19C9EAEA-39D0-4B0E-A0EB-51E7B26740B1}"/>
          </ac:spMkLst>
        </pc:spChg>
        <pc:grpChg chg="add">
          <ac:chgData name="Catherine Smith" userId="20f4a473-fdb2-4fae-942c-d5ee4fc452dc" providerId="ADAL" clId="{8A0885FE-934D-4B2F-9D15-CDB2FC74FB40}" dt="2020-11-03T23:03:11.749" v="1171" actId="26606"/>
          <ac:grpSpMkLst>
            <pc:docMk/>
            <pc:sldMk cId="2126576877" sldId="264"/>
            <ac:grpSpMk id="29" creationId="{1DE889C7-FAD6-4397-98E2-05D503484459}"/>
          </ac:grpSpMkLst>
        </pc:grpChg>
        <pc:picChg chg="mod ord">
          <ac:chgData name="Catherine Smith" userId="20f4a473-fdb2-4fae-942c-d5ee4fc452dc" providerId="ADAL" clId="{8A0885FE-934D-4B2F-9D15-CDB2FC74FB40}" dt="2020-11-03T23:03:11.749" v="1171" actId="26606"/>
          <ac:picMkLst>
            <pc:docMk/>
            <pc:sldMk cId="2126576877" sldId="264"/>
            <ac:picMk id="6" creationId="{A3837658-C177-402A-AF71-73EAD4AF00D3}"/>
          </ac:picMkLst>
        </pc:picChg>
      </pc:sldChg>
      <pc:sldChg chg="del">
        <pc:chgData name="Catherine Smith" userId="20f4a473-fdb2-4fae-942c-d5ee4fc452dc" providerId="ADAL" clId="{8A0885FE-934D-4B2F-9D15-CDB2FC74FB40}" dt="2020-11-03T15:28:47.797" v="5" actId="2696"/>
        <pc:sldMkLst>
          <pc:docMk/>
          <pc:sldMk cId="296481139" sldId="265"/>
        </pc:sldMkLst>
      </pc:sldChg>
      <pc:sldChg chg="addSp delSp modSp mod modTransition setClrOvrMap">
        <pc:chgData name="Catherine Smith" userId="20f4a473-fdb2-4fae-942c-d5ee4fc452dc" providerId="ADAL" clId="{8A0885FE-934D-4B2F-9D15-CDB2FC74FB40}" dt="2020-11-04T21:48:20.689" v="1687"/>
        <pc:sldMkLst>
          <pc:docMk/>
          <pc:sldMk cId="1813223171" sldId="266"/>
        </pc:sldMkLst>
        <pc:spChg chg="mod">
          <ac:chgData name="Catherine Smith" userId="20f4a473-fdb2-4fae-942c-d5ee4fc452dc" providerId="ADAL" clId="{8A0885FE-934D-4B2F-9D15-CDB2FC74FB40}" dt="2020-11-03T23:44:12.775" v="1678" actId="26606"/>
          <ac:spMkLst>
            <pc:docMk/>
            <pc:sldMk cId="1813223171" sldId="266"/>
            <ac:spMk id="2" creationId="{F9297CD1-2A59-4B0D-86C9-898F5DA05A34}"/>
          </ac:spMkLst>
        </pc:spChg>
        <pc:spChg chg="mod ord">
          <ac:chgData name="Catherine Smith" userId="20f4a473-fdb2-4fae-942c-d5ee4fc452dc" providerId="ADAL" clId="{8A0885FE-934D-4B2F-9D15-CDB2FC74FB40}" dt="2020-11-03T23:44:12.775" v="1678" actId="26606"/>
          <ac:spMkLst>
            <pc:docMk/>
            <pc:sldMk cId="1813223171" sldId="266"/>
            <ac:spMk id="3" creationId="{8F0003B3-DDED-4C5F-A9E4-25DF5660A26E}"/>
          </ac:spMkLst>
        </pc:spChg>
        <pc:spChg chg="add del">
          <ac:chgData name="Catherine Smith" userId="20f4a473-fdb2-4fae-942c-d5ee4fc452dc" providerId="ADAL" clId="{8A0885FE-934D-4B2F-9D15-CDB2FC74FB40}" dt="2020-11-03T23:40:22.399" v="1658" actId="26606"/>
          <ac:spMkLst>
            <pc:docMk/>
            <pc:sldMk cId="1813223171" sldId="266"/>
            <ac:spMk id="26" creationId="{CF62D2A7-8207-488C-9F46-316BA81A16C8}"/>
          </ac:spMkLst>
        </pc:spChg>
        <pc:spChg chg="add del">
          <ac:chgData name="Catherine Smith" userId="20f4a473-fdb2-4fae-942c-d5ee4fc452dc" providerId="ADAL" clId="{8A0885FE-934D-4B2F-9D15-CDB2FC74FB40}" dt="2020-11-03T23:39:56.391" v="1649" actId="26606"/>
          <ac:spMkLst>
            <pc:docMk/>
            <pc:sldMk cId="1813223171" sldId="266"/>
            <ac:spMk id="31" creationId="{32FD50D0-1315-48C4-BB87-7646B049A0FA}"/>
          </ac:spMkLst>
        </pc:spChg>
        <pc:spChg chg="add del">
          <ac:chgData name="Catherine Smith" userId="20f4a473-fdb2-4fae-942c-d5ee4fc452dc" providerId="ADAL" clId="{8A0885FE-934D-4B2F-9D15-CDB2FC74FB40}" dt="2020-11-03T23:40:17.017" v="1655" actId="26606"/>
          <ac:spMkLst>
            <pc:docMk/>
            <pc:sldMk cId="1813223171" sldId="266"/>
            <ac:spMk id="39" creationId="{C13237C8-E62C-4F0D-A318-BD6FB6C2D138}"/>
          </ac:spMkLst>
        </pc:spChg>
        <pc:spChg chg="add del">
          <ac:chgData name="Catherine Smith" userId="20f4a473-fdb2-4fae-942c-d5ee4fc452dc" providerId="ADAL" clId="{8A0885FE-934D-4B2F-9D15-CDB2FC74FB40}" dt="2020-11-03T23:39:58.509" v="1651" actId="26606"/>
          <ac:spMkLst>
            <pc:docMk/>
            <pc:sldMk cId="1813223171" sldId="266"/>
            <ac:spMk id="40" creationId="{26CAED0A-2A45-4C9C-BCDD-21A8A092C5F3}"/>
          </ac:spMkLst>
        </pc:spChg>
        <pc:spChg chg="add del">
          <ac:chgData name="Catherine Smith" userId="20f4a473-fdb2-4fae-942c-d5ee4fc452dc" providerId="ADAL" clId="{8A0885FE-934D-4B2F-9D15-CDB2FC74FB40}" dt="2020-11-03T23:39:58.509" v="1651" actId="26606"/>
          <ac:spMkLst>
            <pc:docMk/>
            <pc:sldMk cId="1813223171" sldId="266"/>
            <ac:spMk id="41" creationId="{3A9A4357-BD1D-4622-A4FE-766E6AB8DE84}"/>
          </ac:spMkLst>
        </pc:spChg>
        <pc:spChg chg="add del">
          <ac:chgData name="Catherine Smith" userId="20f4a473-fdb2-4fae-942c-d5ee4fc452dc" providerId="ADAL" clId="{8A0885FE-934D-4B2F-9D15-CDB2FC74FB40}" dt="2020-11-03T23:39:58.509" v="1651" actId="26606"/>
          <ac:spMkLst>
            <pc:docMk/>
            <pc:sldMk cId="1813223171" sldId="266"/>
            <ac:spMk id="42" creationId="{E659831F-0D9A-4C63-9EBB-8435B85A440F}"/>
          </ac:spMkLst>
        </pc:spChg>
        <pc:spChg chg="add del">
          <ac:chgData name="Catherine Smith" userId="20f4a473-fdb2-4fae-942c-d5ee4fc452dc" providerId="ADAL" clId="{8A0885FE-934D-4B2F-9D15-CDB2FC74FB40}" dt="2020-11-03T23:39:58.509" v="1651" actId="26606"/>
          <ac:spMkLst>
            <pc:docMk/>
            <pc:sldMk cId="1813223171" sldId="266"/>
            <ac:spMk id="43" creationId="{E6995CE5-F890-4ABA-82A2-26507CE8D2A3}"/>
          </ac:spMkLst>
        </pc:spChg>
        <pc:spChg chg="add del">
          <ac:chgData name="Catherine Smith" userId="20f4a473-fdb2-4fae-942c-d5ee4fc452dc" providerId="ADAL" clId="{8A0885FE-934D-4B2F-9D15-CDB2FC74FB40}" dt="2020-11-03T23:40:03.004" v="1653" actId="26606"/>
          <ac:spMkLst>
            <pc:docMk/>
            <pc:sldMk cId="1813223171" sldId="266"/>
            <ac:spMk id="45" creationId="{CD5D3CE8-6534-4899-B698-BB3C6848EC43}"/>
          </ac:spMkLst>
        </pc:spChg>
        <pc:spChg chg="add del">
          <ac:chgData name="Catherine Smith" userId="20f4a473-fdb2-4fae-942c-d5ee4fc452dc" providerId="ADAL" clId="{8A0885FE-934D-4B2F-9D15-CDB2FC74FB40}" dt="2020-11-03T23:40:17.017" v="1655" actId="26606"/>
          <ac:spMkLst>
            <pc:docMk/>
            <pc:sldMk cId="1813223171" sldId="266"/>
            <ac:spMk id="49" creationId="{6ECA6DCB-B7E1-40A9-9524-540C6DA40B1B}"/>
          </ac:spMkLst>
        </pc:spChg>
        <pc:spChg chg="add del">
          <ac:chgData name="Catherine Smith" userId="20f4a473-fdb2-4fae-942c-d5ee4fc452dc" providerId="ADAL" clId="{8A0885FE-934D-4B2F-9D15-CDB2FC74FB40}" dt="2020-11-03T23:40:17.017" v="1655" actId="26606"/>
          <ac:spMkLst>
            <pc:docMk/>
            <pc:sldMk cId="1813223171" sldId="266"/>
            <ac:spMk id="53" creationId="{3873B707-463F-40B0-8227-E8CC6C67EB25}"/>
          </ac:spMkLst>
        </pc:spChg>
        <pc:spChg chg="add del">
          <ac:chgData name="Catherine Smith" userId="20f4a473-fdb2-4fae-942c-d5ee4fc452dc" providerId="ADAL" clId="{8A0885FE-934D-4B2F-9D15-CDB2FC74FB40}" dt="2020-11-03T23:40:17.017" v="1655" actId="26606"/>
          <ac:spMkLst>
            <pc:docMk/>
            <pc:sldMk cId="1813223171" sldId="266"/>
            <ac:spMk id="54" creationId="{19C9EAEA-39D0-4B0E-A0EB-51E7B26740B1}"/>
          </ac:spMkLst>
        </pc:spChg>
        <pc:spChg chg="add del">
          <ac:chgData name="Catherine Smith" userId="20f4a473-fdb2-4fae-942c-d5ee4fc452dc" providerId="ADAL" clId="{8A0885FE-934D-4B2F-9D15-CDB2FC74FB40}" dt="2020-11-03T23:40:17.017" v="1655" actId="26606"/>
          <ac:spMkLst>
            <pc:docMk/>
            <pc:sldMk cId="1813223171" sldId="266"/>
            <ac:spMk id="55" creationId="{8CB5D2D7-DF65-4E86-BFBA-FFB9B5ACEB64}"/>
          </ac:spMkLst>
        </pc:spChg>
        <pc:spChg chg="add del">
          <ac:chgData name="Catherine Smith" userId="20f4a473-fdb2-4fae-942c-d5ee4fc452dc" providerId="ADAL" clId="{8A0885FE-934D-4B2F-9D15-CDB2FC74FB40}" dt="2020-11-03T23:40:22.275" v="1657" actId="26606"/>
          <ac:spMkLst>
            <pc:docMk/>
            <pc:sldMk cId="1813223171" sldId="266"/>
            <ac:spMk id="57" creationId="{78907291-9D6D-4740-81DB-441477BCA279}"/>
          </ac:spMkLst>
        </pc:spChg>
        <pc:spChg chg="add del">
          <ac:chgData name="Catherine Smith" userId="20f4a473-fdb2-4fae-942c-d5ee4fc452dc" providerId="ADAL" clId="{8A0885FE-934D-4B2F-9D15-CDB2FC74FB40}" dt="2020-11-03T23:40:22.275" v="1657" actId="26606"/>
          <ac:spMkLst>
            <pc:docMk/>
            <pc:sldMk cId="1813223171" sldId="266"/>
            <ac:spMk id="58" creationId="{9D3A9E89-033E-4C4A-8C41-416DABFFD307}"/>
          </ac:spMkLst>
        </pc:spChg>
        <pc:spChg chg="add del">
          <ac:chgData name="Catherine Smith" userId="20f4a473-fdb2-4fae-942c-d5ee4fc452dc" providerId="ADAL" clId="{8A0885FE-934D-4B2F-9D15-CDB2FC74FB40}" dt="2020-11-03T23:40:22.275" v="1657" actId="26606"/>
          <ac:spMkLst>
            <pc:docMk/>
            <pc:sldMk cId="1813223171" sldId="266"/>
            <ac:spMk id="59" creationId="{86293361-111E-427D-8E5B-256944AC8395}"/>
          </ac:spMkLst>
        </pc:spChg>
        <pc:spChg chg="add del">
          <ac:chgData name="Catherine Smith" userId="20f4a473-fdb2-4fae-942c-d5ee4fc452dc" providerId="ADAL" clId="{8A0885FE-934D-4B2F-9D15-CDB2FC74FB40}" dt="2020-11-03T23:40:56.198" v="1664" actId="26606"/>
          <ac:spMkLst>
            <pc:docMk/>
            <pc:sldMk cId="1813223171" sldId="266"/>
            <ac:spMk id="76" creationId="{26CAED0A-2A45-4C9C-BCDD-21A8A092C5F3}"/>
          </ac:spMkLst>
        </pc:spChg>
        <pc:spChg chg="add del">
          <ac:chgData name="Catherine Smith" userId="20f4a473-fdb2-4fae-942c-d5ee4fc452dc" providerId="ADAL" clId="{8A0885FE-934D-4B2F-9D15-CDB2FC74FB40}" dt="2020-11-03T23:40:56.198" v="1664" actId="26606"/>
          <ac:spMkLst>
            <pc:docMk/>
            <pc:sldMk cId="1813223171" sldId="266"/>
            <ac:spMk id="77" creationId="{3A9A4357-BD1D-4622-A4FE-766E6AB8DE84}"/>
          </ac:spMkLst>
        </pc:spChg>
        <pc:spChg chg="add del">
          <ac:chgData name="Catherine Smith" userId="20f4a473-fdb2-4fae-942c-d5ee4fc452dc" providerId="ADAL" clId="{8A0885FE-934D-4B2F-9D15-CDB2FC74FB40}" dt="2020-11-03T23:40:56.198" v="1664" actId="26606"/>
          <ac:spMkLst>
            <pc:docMk/>
            <pc:sldMk cId="1813223171" sldId="266"/>
            <ac:spMk id="78" creationId="{E659831F-0D9A-4C63-9EBB-8435B85A440F}"/>
          </ac:spMkLst>
        </pc:spChg>
        <pc:spChg chg="add del">
          <ac:chgData name="Catherine Smith" userId="20f4a473-fdb2-4fae-942c-d5ee4fc452dc" providerId="ADAL" clId="{8A0885FE-934D-4B2F-9D15-CDB2FC74FB40}" dt="2020-11-03T23:40:56.198" v="1664" actId="26606"/>
          <ac:spMkLst>
            <pc:docMk/>
            <pc:sldMk cId="1813223171" sldId="266"/>
            <ac:spMk id="79" creationId="{E6995CE5-F890-4ABA-82A2-26507CE8D2A3}"/>
          </ac:spMkLst>
        </pc:spChg>
        <pc:spChg chg="add del">
          <ac:chgData name="Catherine Smith" userId="20f4a473-fdb2-4fae-942c-d5ee4fc452dc" providerId="ADAL" clId="{8A0885FE-934D-4B2F-9D15-CDB2FC74FB40}" dt="2020-11-03T23:40:43.155" v="1661" actId="26606"/>
          <ac:spMkLst>
            <pc:docMk/>
            <pc:sldMk cId="1813223171" sldId="266"/>
            <ac:spMk id="84" creationId="{117AB3D3-3C9C-4DED-809A-78734805B895}"/>
          </ac:spMkLst>
        </pc:spChg>
        <pc:spChg chg="add del">
          <ac:chgData name="Catherine Smith" userId="20f4a473-fdb2-4fae-942c-d5ee4fc452dc" providerId="ADAL" clId="{8A0885FE-934D-4B2F-9D15-CDB2FC74FB40}" dt="2020-11-03T23:40:43.155" v="1661" actId="26606"/>
          <ac:spMkLst>
            <pc:docMk/>
            <pc:sldMk cId="1813223171" sldId="266"/>
            <ac:spMk id="86" creationId="{3A9A4357-BD1D-4622-A4FE-766E6AB8DE84}"/>
          </ac:spMkLst>
        </pc:spChg>
        <pc:spChg chg="add del">
          <ac:chgData name="Catherine Smith" userId="20f4a473-fdb2-4fae-942c-d5ee4fc452dc" providerId="ADAL" clId="{8A0885FE-934D-4B2F-9D15-CDB2FC74FB40}" dt="2020-11-03T23:40:43.155" v="1661" actId="26606"/>
          <ac:spMkLst>
            <pc:docMk/>
            <pc:sldMk cId="1813223171" sldId="266"/>
            <ac:spMk id="88" creationId="{E659831F-0D9A-4C63-9EBB-8435B85A440F}"/>
          </ac:spMkLst>
        </pc:spChg>
        <pc:spChg chg="add del">
          <ac:chgData name="Catherine Smith" userId="20f4a473-fdb2-4fae-942c-d5ee4fc452dc" providerId="ADAL" clId="{8A0885FE-934D-4B2F-9D15-CDB2FC74FB40}" dt="2020-11-03T23:40:43.155" v="1661" actId="26606"/>
          <ac:spMkLst>
            <pc:docMk/>
            <pc:sldMk cId="1813223171" sldId="266"/>
            <ac:spMk id="90" creationId="{E6995CE5-F890-4ABA-82A2-26507CE8D2A3}"/>
          </ac:spMkLst>
        </pc:spChg>
        <pc:spChg chg="add del">
          <ac:chgData name="Catherine Smith" userId="20f4a473-fdb2-4fae-942c-d5ee4fc452dc" providerId="ADAL" clId="{8A0885FE-934D-4B2F-9D15-CDB2FC74FB40}" dt="2020-11-03T23:43:30.721" v="1671" actId="26606"/>
          <ac:spMkLst>
            <pc:docMk/>
            <pc:sldMk cId="1813223171" sldId="266"/>
            <ac:spMk id="94" creationId="{59A309A7-1751-4ABE-A3C1-EEC40366AD89}"/>
          </ac:spMkLst>
        </pc:spChg>
        <pc:spChg chg="add del">
          <ac:chgData name="Catherine Smith" userId="20f4a473-fdb2-4fae-942c-d5ee4fc452dc" providerId="ADAL" clId="{8A0885FE-934D-4B2F-9D15-CDB2FC74FB40}" dt="2020-11-03T23:43:30.721" v="1671" actId="26606"/>
          <ac:spMkLst>
            <pc:docMk/>
            <pc:sldMk cId="1813223171" sldId="266"/>
            <ac:spMk id="95" creationId="{967D8EB6-EAE1-4F9C-B398-83321E287204}"/>
          </ac:spMkLst>
        </pc:spChg>
        <pc:spChg chg="add del">
          <ac:chgData name="Catherine Smith" userId="20f4a473-fdb2-4fae-942c-d5ee4fc452dc" providerId="ADAL" clId="{8A0885FE-934D-4B2F-9D15-CDB2FC74FB40}" dt="2020-11-03T23:44:03.180" v="1673" actId="26606"/>
          <ac:spMkLst>
            <pc:docMk/>
            <pc:sldMk cId="1813223171" sldId="266"/>
            <ac:spMk id="105" creationId="{A44CB4EE-83AD-4C56-872E-1E3F03E706BB}"/>
          </ac:spMkLst>
        </pc:spChg>
        <pc:spChg chg="add del">
          <ac:chgData name="Catherine Smith" userId="20f4a473-fdb2-4fae-942c-d5ee4fc452dc" providerId="ADAL" clId="{8A0885FE-934D-4B2F-9D15-CDB2FC74FB40}" dt="2020-11-03T23:44:03.180" v="1673" actId="26606"/>
          <ac:spMkLst>
            <pc:docMk/>
            <pc:sldMk cId="1813223171" sldId="266"/>
            <ac:spMk id="107" creationId="{9255E12D-D5B1-4FC4-8749-107188960747}"/>
          </ac:spMkLst>
        </pc:spChg>
        <pc:spChg chg="add del">
          <ac:chgData name="Catherine Smith" userId="20f4a473-fdb2-4fae-942c-d5ee4fc452dc" providerId="ADAL" clId="{8A0885FE-934D-4B2F-9D15-CDB2FC74FB40}" dt="2020-11-03T23:44:03.180" v="1673" actId="26606"/>
          <ac:spMkLst>
            <pc:docMk/>
            <pc:sldMk cId="1813223171" sldId="266"/>
            <ac:spMk id="109" creationId="{9B20A794-0515-443F-9764-44A6569EC318}"/>
          </ac:spMkLst>
        </pc:spChg>
        <pc:spChg chg="add del">
          <ac:chgData name="Catherine Smith" userId="20f4a473-fdb2-4fae-942c-d5ee4fc452dc" providerId="ADAL" clId="{8A0885FE-934D-4B2F-9D15-CDB2FC74FB40}" dt="2020-11-03T23:44:03.180" v="1673" actId="26606"/>
          <ac:spMkLst>
            <pc:docMk/>
            <pc:sldMk cId="1813223171" sldId="266"/>
            <ac:spMk id="111" creationId="{A9CE15CA-2228-4197-93B9-E41A1DC42D51}"/>
          </ac:spMkLst>
        </pc:spChg>
        <pc:spChg chg="add del">
          <ac:chgData name="Catherine Smith" userId="20f4a473-fdb2-4fae-942c-d5ee4fc452dc" providerId="ADAL" clId="{8A0885FE-934D-4B2F-9D15-CDB2FC74FB40}" dt="2020-11-03T23:44:10.043" v="1675" actId="26606"/>
          <ac:spMkLst>
            <pc:docMk/>
            <pc:sldMk cId="1813223171" sldId="266"/>
            <ac:spMk id="113" creationId="{C0DB9C61-90E0-484F-8602-02F49EDC1B70}"/>
          </ac:spMkLst>
        </pc:spChg>
        <pc:spChg chg="add del">
          <ac:chgData name="Catherine Smith" userId="20f4a473-fdb2-4fae-942c-d5ee4fc452dc" providerId="ADAL" clId="{8A0885FE-934D-4B2F-9D15-CDB2FC74FB40}" dt="2020-11-03T23:44:10.043" v="1675" actId="26606"/>
          <ac:spMkLst>
            <pc:docMk/>
            <pc:sldMk cId="1813223171" sldId="266"/>
            <ac:spMk id="114" creationId="{3F7ED563-E5DB-4937-BF78-7893C4DC92A0}"/>
          </ac:spMkLst>
        </pc:spChg>
        <pc:spChg chg="add del">
          <ac:chgData name="Catherine Smith" userId="20f4a473-fdb2-4fae-942c-d5ee4fc452dc" providerId="ADAL" clId="{8A0885FE-934D-4B2F-9D15-CDB2FC74FB40}" dt="2020-11-03T23:44:10.043" v="1675" actId="26606"/>
          <ac:spMkLst>
            <pc:docMk/>
            <pc:sldMk cId="1813223171" sldId="266"/>
            <ac:spMk id="115" creationId="{2306B647-FE95-4550-8350-3D2180C62211}"/>
          </ac:spMkLst>
        </pc:spChg>
        <pc:spChg chg="add del">
          <ac:chgData name="Catherine Smith" userId="20f4a473-fdb2-4fae-942c-d5ee4fc452dc" providerId="ADAL" clId="{8A0885FE-934D-4B2F-9D15-CDB2FC74FB40}" dt="2020-11-03T23:44:12.764" v="1677" actId="26606"/>
          <ac:spMkLst>
            <pc:docMk/>
            <pc:sldMk cId="1813223171" sldId="266"/>
            <ac:spMk id="117" creationId="{49AE1604-BB93-4F6D-94D6-F2A6021FC5AD}"/>
          </ac:spMkLst>
        </pc:spChg>
        <pc:spChg chg="add del">
          <ac:chgData name="Catherine Smith" userId="20f4a473-fdb2-4fae-942c-d5ee4fc452dc" providerId="ADAL" clId="{8A0885FE-934D-4B2F-9D15-CDB2FC74FB40}" dt="2020-11-03T23:44:12.764" v="1677" actId="26606"/>
          <ac:spMkLst>
            <pc:docMk/>
            <pc:sldMk cId="1813223171" sldId="266"/>
            <ac:spMk id="120" creationId="{CBC4F608-B4B8-48C3-9572-C0F061B1CD99}"/>
          </ac:spMkLst>
        </pc:spChg>
        <pc:spChg chg="add del">
          <ac:chgData name="Catherine Smith" userId="20f4a473-fdb2-4fae-942c-d5ee4fc452dc" providerId="ADAL" clId="{8A0885FE-934D-4B2F-9D15-CDB2FC74FB40}" dt="2020-11-03T23:44:12.764" v="1677" actId="26606"/>
          <ac:spMkLst>
            <pc:docMk/>
            <pc:sldMk cId="1813223171" sldId="266"/>
            <ac:spMk id="121" creationId="{1382A32C-5B0C-4B1C-A074-76C6DBCC9F87}"/>
          </ac:spMkLst>
        </pc:spChg>
        <pc:spChg chg="add">
          <ac:chgData name="Catherine Smith" userId="20f4a473-fdb2-4fae-942c-d5ee4fc452dc" providerId="ADAL" clId="{8A0885FE-934D-4B2F-9D15-CDB2FC74FB40}" dt="2020-11-03T23:44:12.775" v="1678" actId="26606"/>
          <ac:spMkLst>
            <pc:docMk/>
            <pc:sldMk cId="1813223171" sldId="266"/>
            <ac:spMk id="123" creationId="{FF81F8D5-515A-45DC-B296-30AB11F2C19F}"/>
          </ac:spMkLst>
        </pc:spChg>
        <pc:spChg chg="add">
          <ac:chgData name="Catherine Smith" userId="20f4a473-fdb2-4fae-942c-d5ee4fc452dc" providerId="ADAL" clId="{8A0885FE-934D-4B2F-9D15-CDB2FC74FB40}" dt="2020-11-03T23:44:12.775" v="1678" actId="26606"/>
          <ac:spMkLst>
            <pc:docMk/>
            <pc:sldMk cId="1813223171" sldId="266"/>
            <ac:spMk id="124" creationId="{90464369-70FA-42AF-948F-80664CA7BFE5}"/>
          </ac:spMkLst>
        </pc:spChg>
        <pc:spChg chg="add">
          <ac:chgData name="Catherine Smith" userId="20f4a473-fdb2-4fae-942c-d5ee4fc452dc" providerId="ADAL" clId="{8A0885FE-934D-4B2F-9D15-CDB2FC74FB40}" dt="2020-11-03T23:44:12.775" v="1678" actId="26606"/>
          <ac:spMkLst>
            <pc:docMk/>
            <pc:sldMk cId="1813223171" sldId="266"/>
            <ac:spMk id="125" creationId="{A6604B49-AD5C-4590-B051-06C8222ECD99}"/>
          </ac:spMkLst>
        </pc:spChg>
        <pc:spChg chg="add">
          <ac:chgData name="Catherine Smith" userId="20f4a473-fdb2-4fae-942c-d5ee4fc452dc" providerId="ADAL" clId="{8A0885FE-934D-4B2F-9D15-CDB2FC74FB40}" dt="2020-11-03T23:44:12.775" v="1678" actId="26606"/>
          <ac:spMkLst>
            <pc:docMk/>
            <pc:sldMk cId="1813223171" sldId="266"/>
            <ac:spMk id="126" creationId="{CC552A98-EF7D-4D42-AB69-066B786AB55B}"/>
          </ac:spMkLst>
        </pc:spChg>
        <pc:spChg chg="add">
          <ac:chgData name="Catherine Smith" userId="20f4a473-fdb2-4fae-942c-d5ee4fc452dc" providerId="ADAL" clId="{8A0885FE-934D-4B2F-9D15-CDB2FC74FB40}" dt="2020-11-03T23:44:12.775" v="1678" actId="26606"/>
          <ac:spMkLst>
            <pc:docMk/>
            <pc:sldMk cId="1813223171" sldId="266"/>
            <ac:spMk id="127" creationId="{A648176E-454C-437C-B0FC-9B82FCF32B24}"/>
          </ac:spMkLst>
        </pc:spChg>
        <pc:grpChg chg="add del">
          <ac:chgData name="Catherine Smith" userId="20f4a473-fdb2-4fae-942c-d5ee4fc452dc" providerId="ADAL" clId="{8A0885FE-934D-4B2F-9D15-CDB2FC74FB40}" dt="2020-11-03T23:39:56.391" v="1649" actId="26606"/>
          <ac:grpSpMkLst>
            <pc:docMk/>
            <pc:sldMk cId="1813223171" sldId="266"/>
            <ac:grpSpMk id="33" creationId="{CA83E95F-11F0-4EF3-B911-EC4A265F0826}"/>
          </ac:grpSpMkLst>
        </pc:grpChg>
        <pc:grpChg chg="add del">
          <ac:chgData name="Catherine Smith" userId="20f4a473-fdb2-4fae-942c-d5ee4fc452dc" providerId="ADAL" clId="{8A0885FE-934D-4B2F-9D15-CDB2FC74FB40}" dt="2020-11-03T23:40:22.275" v="1657" actId="26606"/>
          <ac:grpSpMkLst>
            <pc:docMk/>
            <pc:sldMk cId="1813223171" sldId="266"/>
            <ac:grpSpMk id="35" creationId="{A41D73DD-160B-4885-A9CF-94EADD70D421}"/>
          </ac:grpSpMkLst>
        </pc:grpChg>
        <pc:grpChg chg="add del">
          <ac:chgData name="Catherine Smith" userId="20f4a473-fdb2-4fae-942c-d5ee4fc452dc" providerId="ADAL" clId="{8A0885FE-934D-4B2F-9D15-CDB2FC74FB40}" dt="2020-11-03T23:40:03.004" v="1653" actId="26606"/>
          <ac:grpSpMkLst>
            <pc:docMk/>
            <pc:sldMk cId="1813223171" sldId="266"/>
            <ac:grpSpMk id="46" creationId="{6C313485-7BF2-43EA-9239-5BAA3034392D}"/>
          </ac:grpSpMkLst>
        </pc:grpChg>
        <pc:grpChg chg="add del">
          <ac:chgData name="Catherine Smith" userId="20f4a473-fdb2-4fae-942c-d5ee4fc452dc" providerId="ADAL" clId="{8A0885FE-934D-4B2F-9D15-CDB2FC74FB40}" dt="2020-11-03T23:40:17.017" v="1655" actId="26606"/>
          <ac:grpSpMkLst>
            <pc:docMk/>
            <pc:sldMk cId="1813223171" sldId="266"/>
            <ac:grpSpMk id="50" creationId="{1DE889C7-FAD6-4397-98E2-05D503484459}"/>
          </ac:grpSpMkLst>
        </pc:grpChg>
        <pc:grpChg chg="add del">
          <ac:chgData name="Catherine Smith" userId="20f4a473-fdb2-4fae-942c-d5ee4fc452dc" providerId="ADAL" clId="{8A0885FE-934D-4B2F-9D15-CDB2FC74FB40}" dt="2020-11-03T23:44:12.764" v="1677" actId="26606"/>
          <ac:grpSpMkLst>
            <pc:docMk/>
            <pc:sldMk cId="1813223171" sldId="266"/>
            <ac:grpSpMk id="118" creationId="{A9270323-9616-4384-857D-E86B78272EFE}"/>
          </ac:grpSpMkLst>
        </pc:grpChg>
        <pc:picChg chg="del">
          <ac:chgData name="Catherine Smith" userId="20f4a473-fdb2-4fae-942c-d5ee4fc452dc" providerId="ADAL" clId="{8A0885FE-934D-4B2F-9D15-CDB2FC74FB40}" dt="2020-11-03T21:08:40.987" v="76"/>
          <ac:picMkLst>
            <pc:docMk/>
            <pc:sldMk cId="1813223171" sldId="266"/>
            <ac:picMk id="4" creationId="{FED2D613-0254-4DE5-A89C-3F832E678653}"/>
          </ac:picMkLst>
        </pc:picChg>
        <pc:picChg chg="del mod ord">
          <ac:chgData name="Catherine Smith" userId="20f4a473-fdb2-4fae-942c-d5ee4fc452dc" providerId="ADAL" clId="{8A0885FE-934D-4B2F-9D15-CDB2FC74FB40}" dt="2020-11-03T23:40:34.053" v="1659"/>
          <ac:picMkLst>
            <pc:docMk/>
            <pc:sldMk cId="1813223171" sldId="266"/>
            <ac:picMk id="8" creationId="{A3B402EE-82F9-47F9-88A7-28F6485920BC}"/>
          </ac:picMkLst>
        </pc:picChg>
        <pc:picChg chg="del mod ord">
          <ac:chgData name="Catherine Smith" userId="20f4a473-fdb2-4fae-942c-d5ee4fc452dc" providerId="ADAL" clId="{8A0885FE-934D-4B2F-9D15-CDB2FC74FB40}" dt="2020-11-03T23:43:25.166" v="1670" actId="478"/>
          <ac:picMkLst>
            <pc:docMk/>
            <pc:sldMk cId="1813223171" sldId="266"/>
            <ac:picMk id="9" creationId="{2A1B0F1F-29E7-4D80-96A8-EF70AD6ABE62}"/>
          </ac:picMkLst>
        </pc:picChg>
        <pc:picChg chg="add mod ord">
          <ac:chgData name="Catherine Smith" userId="20f4a473-fdb2-4fae-942c-d5ee4fc452dc" providerId="ADAL" clId="{8A0885FE-934D-4B2F-9D15-CDB2FC74FB40}" dt="2020-11-03T23:44:12.775" v="1678" actId="26606"/>
          <ac:picMkLst>
            <pc:docMk/>
            <pc:sldMk cId="1813223171" sldId="266"/>
            <ac:picMk id="75" creationId="{64BD5FE4-FDDE-455C-BC3E-889920A36C56}"/>
          </ac:picMkLst>
        </pc:picChg>
        <pc:cxnChg chg="add del">
          <ac:chgData name="Catherine Smith" userId="20f4a473-fdb2-4fae-942c-d5ee4fc452dc" providerId="ADAL" clId="{8A0885FE-934D-4B2F-9D15-CDB2FC74FB40}" dt="2020-11-03T23:40:03.004" v="1653" actId="26606"/>
          <ac:cxnSpMkLst>
            <pc:docMk/>
            <pc:sldMk cId="1813223171" sldId="266"/>
            <ac:cxnSpMk id="47" creationId="{14F95C68-AB6E-4C79-8764-E43667ACD6E6}"/>
          </ac:cxnSpMkLst>
        </pc:cxnChg>
        <pc:cxnChg chg="add del">
          <ac:chgData name="Catherine Smith" userId="20f4a473-fdb2-4fae-942c-d5ee4fc452dc" providerId="ADAL" clId="{8A0885FE-934D-4B2F-9D15-CDB2FC74FB40}" dt="2020-11-03T23:40:56.184" v="1663" actId="26606"/>
          <ac:cxnSpMkLst>
            <pc:docMk/>
            <pc:sldMk cId="1813223171" sldId="266"/>
            <ac:cxnSpMk id="92" creationId="{A7F400EE-A8A5-48AF-B4D6-291B52C6F0B0}"/>
          </ac:cxnSpMkLst>
        </pc:cxnChg>
        <pc:cxnChg chg="add del">
          <ac:chgData name="Catherine Smith" userId="20f4a473-fdb2-4fae-942c-d5ee4fc452dc" providerId="ADAL" clId="{8A0885FE-934D-4B2F-9D15-CDB2FC74FB40}" dt="2020-11-03T23:44:12.775" v="1678" actId="26606"/>
          <ac:cxnSpMkLst>
            <pc:docMk/>
            <pc:sldMk cId="1813223171" sldId="266"/>
            <ac:cxnSpMk id="100" creationId="{A7F400EE-A8A5-48AF-B4D6-291B52C6F0B0}"/>
          </ac:cxnSpMkLst>
        </pc:cxnChg>
      </pc:sldChg>
      <pc:sldChg chg="addSp modSp modTransition">
        <pc:chgData name="Catherine Smith" userId="20f4a473-fdb2-4fae-942c-d5ee4fc452dc" providerId="ADAL" clId="{8A0885FE-934D-4B2F-9D15-CDB2FC74FB40}" dt="2020-11-04T21:48:20.689" v="1687"/>
        <pc:sldMkLst>
          <pc:docMk/>
          <pc:sldMk cId="4076656673" sldId="267"/>
        </pc:sldMkLst>
        <pc:spChg chg="mod">
          <ac:chgData name="Catherine Smith" userId="20f4a473-fdb2-4fae-942c-d5ee4fc452dc" providerId="ADAL" clId="{8A0885FE-934D-4B2F-9D15-CDB2FC74FB40}" dt="2020-11-03T23:03:04.011" v="1170" actId="26606"/>
          <ac:spMkLst>
            <pc:docMk/>
            <pc:sldMk cId="4076656673" sldId="267"/>
            <ac:spMk id="2" creationId="{E4097CD8-B13E-4A9B-8E1B-3DFA52BEB9E4}"/>
          </ac:spMkLst>
        </pc:spChg>
        <pc:spChg chg="mod">
          <ac:chgData name="Catherine Smith" userId="20f4a473-fdb2-4fae-942c-d5ee4fc452dc" providerId="ADAL" clId="{8A0885FE-934D-4B2F-9D15-CDB2FC74FB40}" dt="2020-11-03T23:03:04.011" v="1170" actId="26606"/>
          <ac:spMkLst>
            <pc:docMk/>
            <pc:sldMk cId="4076656673" sldId="267"/>
            <ac:spMk id="3" creationId="{C38AA8CA-3F33-4992-83D4-D67FE1925971}"/>
          </ac:spMkLst>
        </pc:spChg>
        <pc:spChg chg="add">
          <ac:chgData name="Catherine Smith" userId="20f4a473-fdb2-4fae-942c-d5ee4fc452dc" providerId="ADAL" clId="{8A0885FE-934D-4B2F-9D15-CDB2FC74FB40}" dt="2020-11-03T23:03:04.011" v="1170" actId="26606"/>
          <ac:spMkLst>
            <pc:docMk/>
            <pc:sldMk cId="4076656673" sldId="267"/>
            <ac:spMk id="18" creationId="{3756B343-807D-456E-AA26-80E96B75D13B}"/>
          </ac:spMkLst>
        </pc:spChg>
        <pc:spChg chg="add">
          <ac:chgData name="Catherine Smith" userId="20f4a473-fdb2-4fae-942c-d5ee4fc452dc" providerId="ADAL" clId="{8A0885FE-934D-4B2F-9D15-CDB2FC74FB40}" dt="2020-11-03T23:03:04.011" v="1170" actId="26606"/>
          <ac:spMkLst>
            <pc:docMk/>
            <pc:sldMk cId="4076656673" sldId="267"/>
            <ac:spMk id="20" creationId="{08980754-6F4B-43C9-B9BE-127B6BED6586}"/>
          </ac:spMkLst>
        </pc:spChg>
        <pc:spChg chg="add">
          <ac:chgData name="Catherine Smith" userId="20f4a473-fdb2-4fae-942c-d5ee4fc452dc" providerId="ADAL" clId="{8A0885FE-934D-4B2F-9D15-CDB2FC74FB40}" dt="2020-11-03T23:03:04.011" v="1170" actId="26606"/>
          <ac:spMkLst>
            <pc:docMk/>
            <pc:sldMk cId="4076656673" sldId="267"/>
            <ac:spMk id="22" creationId="{2C1BBA94-3F40-40AA-8BB9-E69E25E537C1}"/>
          </ac:spMkLst>
        </pc:spChg>
        <pc:spChg chg="add">
          <ac:chgData name="Catherine Smith" userId="20f4a473-fdb2-4fae-942c-d5ee4fc452dc" providerId="ADAL" clId="{8A0885FE-934D-4B2F-9D15-CDB2FC74FB40}" dt="2020-11-03T23:03:04.011" v="1170" actId="26606"/>
          <ac:spMkLst>
            <pc:docMk/>
            <pc:sldMk cId="4076656673" sldId="267"/>
            <ac:spMk id="24" creationId="{169CC832-2974-4E8D-90ED-3E2941BA7336}"/>
          </ac:spMkLst>
        </pc:spChg>
        <pc:spChg chg="add">
          <ac:chgData name="Catherine Smith" userId="20f4a473-fdb2-4fae-942c-d5ee4fc452dc" providerId="ADAL" clId="{8A0885FE-934D-4B2F-9D15-CDB2FC74FB40}" dt="2020-11-03T23:03:04.011" v="1170" actId="26606"/>
          <ac:spMkLst>
            <pc:docMk/>
            <pc:sldMk cId="4076656673" sldId="267"/>
            <ac:spMk id="26" creationId="{55222F96-971A-4F90-B841-6BAB416C7AC1}"/>
          </ac:spMkLst>
        </pc:spChg>
        <pc:picChg chg="mod ord">
          <ac:chgData name="Catherine Smith" userId="20f4a473-fdb2-4fae-942c-d5ee4fc452dc" providerId="ADAL" clId="{8A0885FE-934D-4B2F-9D15-CDB2FC74FB40}" dt="2020-11-03T23:03:04.011" v="1170" actId="26606"/>
          <ac:picMkLst>
            <pc:docMk/>
            <pc:sldMk cId="4076656673" sldId="267"/>
            <ac:picMk id="13" creationId="{2F76D0DD-06F3-4CE0-8ACD-559D6CB740F5}"/>
          </ac:picMkLst>
        </pc:picChg>
      </pc:sldChg>
      <pc:sldChg chg="addSp delSp modSp mod modTransition setBg setClrOvrMap">
        <pc:chgData name="Catherine Smith" userId="20f4a473-fdb2-4fae-942c-d5ee4fc452dc" providerId="ADAL" clId="{8A0885FE-934D-4B2F-9D15-CDB2FC74FB40}" dt="2020-11-04T21:48:20.689" v="1687"/>
        <pc:sldMkLst>
          <pc:docMk/>
          <pc:sldMk cId="2103536554" sldId="269"/>
        </pc:sldMkLst>
        <pc:spChg chg="mod">
          <ac:chgData name="Catherine Smith" userId="20f4a473-fdb2-4fae-942c-d5ee4fc452dc" providerId="ADAL" clId="{8A0885FE-934D-4B2F-9D15-CDB2FC74FB40}" dt="2020-11-03T23:18:41.519" v="1516" actId="26606"/>
          <ac:spMkLst>
            <pc:docMk/>
            <pc:sldMk cId="2103536554" sldId="269"/>
            <ac:spMk id="2" creationId="{5E8B32F9-4DDC-4FB3-A222-3CB6FE63218B}"/>
          </ac:spMkLst>
        </pc:spChg>
        <pc:spChg chg="mod">
          <ac:chgData name="Catherine Smith" userId="20f4a473-fdb2-4fae-942c-d5ee4fc452dc" providerId="ADAL" clId="{8A0885FE-934D-4B2F-9D15-CDB2FC74FB40}" dt="2020-11-03T23:18:41.519" v="1516" actId="26606"/>
          <ac:spMkLst>
            <pc:docMk/>
            <pc:sldMk cId="2103536554" sldId="269"/>
            <ac:spMk id="3" creationId="{68B64A2B-FC6E-49BB-B4F1-464752C9CB80}"/>
          </ac:spMkLst>
        </pc:spChg>
        <pc:spChg chg="add del">
          <ac:chgData name="Catherine Smith" userId="20f4a473-fdb2-4fae-942c-d5ee4fc452dc" providerId="ADAL" clId="{8A0885FE-934D-4B2F-9D15-CDB2FC74FB40}" dt="2020-11-03T23:18:41.519" v="1516" actId="26606"/>
          <ac:spMkLst>
            <pc:docMk/>
            <pc:sldMk cId="2103536554" sldId="269"/>
            <ac:spMk id="69" creationId="{4F74D28C-3268-4E35-8EE1-D92CB4A85A7D}"/>
          </ac:spMkLst>
        </pc:spChg>
        <pc:spChg chg="add del">
          <ac:chgData name="Catherine Smith" userId="20f4a473-fdb2-4fae-942c-d5ee4fc452dc" providerId="ADAL" clId="{8A0885FE-934D-4B2F-9D15-CDB2FC74FB40}" dt="2020-11-03T23:18:41.519" v="1516" actId="26606"/>
          <ac:spMkLst>
            <pc:docMk/>
            <pc:sldMk cId="2103536554" sldId="269"/>
            <ac:spMk id="70" creationId="{58D44E42-C462-4105-BC86-FE75B4E3C4AF}"/>
          </ac:spMkLst>
        </pc:spChg>
        <pc:spChg chg="add del">
          <ac:chgData name="Catherine Smith" userId="20f4a473-fdb2-4fae-942c-d5ee4fc452dc" providerId="ADAL" clId="{8A0885FE-934D-4B2F-9D15-CDB2FC74FB40}" dt="2020-11-03T23:18:41.501" v="1515" actId="26606"/>
          <ac:spMkLst>
            <pc:docMk/>
            <pc:sldMk cId="2103536554" sldId="269"/>
            <ac:spMk id="75" creationId="{B0B8DCBA-FEED-46EF-A140-35B904015B49}"/>
          </ac:spMkLst>
        </pc:spChg>
        <pc:spChg chg="add del">
          <ac:chgData name="Catherine Smith" userId="20f4a473-fdb2-4fae-942c-d5ee4fc452dc" providerId="ADAL" clId="{8A0885FE-934D-4B2F-9D15-CDB2FC74FB40}" dt="2020-11-03T23:18:41.501" v="1515" actId="26606"/>
          <ac:spMkLst>
            <pc:docMk/>
            <pc:sldMk cId="2103536554" sldId="269"/>
            <ac:spMk id="90" creationId="{D5B0017B-2ECA-49AF-B397-DC140825DF8D}"/>
          </ac:spMkLst>
        </pc:spChg>
        <pc:spChg chg="add">
          <ac:chgData name="Catherine Smith" userId="20f4a473-fdb2-4fae-942c-d5ee4fc452dc" providerId="ADAL" clId="{8A0885FE-934D-4B2F-9D15-CDB2FC74FB40}" dt="2020-11-03T23:18:41.519" v="1516" actId="26606"/>
          <ac:spMkLst>
            <pc:docMk/>
            <pc:sldMk cId="2103536554" sldId="269"/>
            <ac:spMk id="92" creationId="{3756B343-807D-456E-AA26-80E96B75D13B}"/>
          </ac:spMkLst>
        </pc:spChg>
        <pc:spChg chg="add">
          <ac:chgData name="Catherine Smith" userId="20f4a473-fdb2-4fae-942c-d5ee4fc452dc" providerId="ADAL" clId="{8A0885FE-934D-4B2F-9D15-CDB2FC74FB40}" dt="2020-11-03T23:18:41.519" v="1516" actId="26606"/>
          <ac:spMkLst>
            <pc:docMk/>
            <pc:sldMk cId="2103536554" sldId="269"/>
            <ac:spMk id="93" creationId="{08980754-6F4B-43C9-B9BE-127B6BED6586}"/>
          </ac:spMkLst>
        </pc:spChg>
        <pc:spChg chg="add">
          <ac:chgData name="Catherine Smith" userId="20f4a473-fdb2-4fae-942c-d5ee4fc452dc" providerId="ADAL" clId="{8A0885FE-934D-4B2F-9D15-CDB2FC74FB40}" dt="2020-11-03T23:18:41.519" v="1516" actId="26606"/>
          <ac:spMkLst>
            <pc:docMk/>
            <pc:sldMk cId="2103536554" sldId="269"/>
            <ac:spMk id="94" creationId="{2C1BBA94-3F40-40AA-8BB9-E69E25E537C1}"/>
          </ac:spMkLst>
        </pc:spChg>
        <pc:spChg chg="add">
          <ac:chgData name="Catherine Smith" userId="20f4a473-fdb2-4fae-942c-d5ee4fc452dc" providerId="ADAL" clId="{8A0885FE-934D-4B2F-9D15-CDB2FC74FB40}" dt="2020-11-03T23:18:41.519" v="1516" actId="26606"/>
          <ac:spMkLst>
            <pc:docMk/>
            <pc:sldMk cId="2103536554" sldId="269"/>
            <ac:spMk id="95" creationId="{169CC832-2974-4E8D-90ED-3E2941BA7336}"/>
          </ac:spMkLst>
        </pc:spChg>
        <pc:spChg chg="add">
          <ac:chgData name="Catherine Smith" userId="20f4a473-fdb2-4fae-942c-d5ee4fc452dc" providerId="ADAL" clId="{8A0885FE-934D-4B2F-9D15-CDB2FC74FB40}" dt="2020-11-03T23:18:41.519" v="1516" actId="26606"/>
          <ac:spMkLst>
            <pc:docMk/>
            <pc:sldMk cId="2103536554" sldId="269"/>
            <ac:spMk id="96" creationId="{55222F96-971A-4F90-B841-6BAB416C7AC1}"/>
          </ac:spMkLst>
        </pc:spChg>
        <pc:grpChg chg="add del">
          <ac:chgData name="Catherine Smith" userId="20f4a473-fdb2-4fae-942c-d5ee4fc452dc" providerId="ADAL" clId="{8A0885FE-934D-4B2F-9D15-CDB2FC74FB40}" dt="2020-11-03T23:18:41.501" v="1515" actId="26606"/>
          <ac:grpSpMkLst>
            <pc:docMk/>
            <pc:sldMk cId="2103536554" sldId="269"/>
            <ac:grpSpMk id="77" creationId="{AE1C45F0-260A-458C-96ED-C1F6D2151219}"/>
          </ac:grpSpMkLst>
        </pc:grpChg>
        <pc:picChg chg="mod ord">
          <ac:chgData name="Catherine Smith" userId="20f4a473-fdb2-4fae-942c-d5ee4fc452dc" providerId="ADAL" clId="{8A0885FE-934D-4B2F-9D15-CDB2FC74FB40}" dt="2020-11-03T23:18:41.519" v="1516" actId="26606"/>
          <ac:picMkLst>
            <pc:docMk/>
            <pc:sldMk cId="2103536554" sldId="269"/>
            <ac:picMk id="39" creationId="{26F0FB26-C516-4E0E-BB05-553C7F4F05D8}"/>
          </ac:picMkLst>
        </pc:picChg>
        <pc:cxnChg chg="add del">
          <ac:chgData name="Catherine Smith" userId="20f4a473-fdb2-4fae-942c-d5ee4fc452dc" providerId="ADAL" clId="{8A0885FE-934D-4B2F-9D15-CDB2FC74FB40}" dt="2020-11-03T23:18:41.501" v="1515" actId="26606"/>
          <ac:cxnSpMkLst>
            <pc:docMk/>
            <pc:sldMk cId="2103536554" sldId="269"/>
            <ac:cxnSpMk id="84" creationId="{6CF1BAF6-AD41-4082-B212-8A1F9A2E8779}"/>
          </ac:cxnSpMkLst>
        </pc:cxnChg>
      </pc:sldChg>
      <pc:sldChg chg="del">
        <pc:chgData name="Catherine Smith" userId="20f4a473-fdb2-4fae-942c-d5ee4fc452dc" providerId="ADAL" clId="{8A0885FE-934D-4B2F-9D15-CDB2FC74FB40}" dt="2020-11-03T15:28:15.080" v="2" actId="2696"/>
        <pc:sldMkLst>
          <pc:docMk/>
          <pc:sldMk cId="266744692" sldId="270"/>
        </pc:sldMkLst>
      </pc:sldChg>
      <pc:sldChg chg="addSp delSp modSp mod modTransition setClrOvrMap">
        <pc:chgData name="Catherine Smith" userId="20f4a473-fdb2-4fae-942c-d5ee4fc452dc" providerId="ADAL" clId="{8A0885FE-934D-4B2F-9D15-CDB2FC74FB40}" dt="2020-11-04T21:48:20.689" v="1687"/>
        <pc:sldMkLst>
          <pc:docMk/>
          <pc:sldMk cId="2981546753" sldId="272"/>
        </pc:sldMkLst>
        <pc:spChg chg="mod">
          <ac:chgData name="Catherine Smith" userId="20f4a473-fdb2-4fae-942c-d5ee4fc452dc" providerId="ADAL" clId="{8A0885FE-934D-4B2F-9D15-CDB2FC74FB40}" dt="2020-11-03T23:02:53.201" v="1169" actId="26606"/>
          <ac:spMkLst>
            <pc:docMk/>
            <pc:sldMk cId="2981546753" sldId="272"/>
            <ac:spMk id="2" creationId="{41ECBE93-D401-491D-836F-870BBDAE394B}"/>
          </ac:spMkLst>
        </pc:spChg>
        <pc:spChg chg="mod">
          <ac:chgData name="Catherine Smith" userId="20f4a473-fdb2-4fae-942c-d5ee4fc452dc" providerId="ADAL" clId="{8A0885FE-934D-4B2F-9D15-CDB2FC74FB40}" dt="2020-11-03T23:36:41.696" v="1646" actId="6549"/>
          <ac:spMkLst>
            <pc:docMk/>
            <pc:sldMk cId="2981546753" sldId="272"/>
            <ac:spMk id="4" creationId="{D76864C8-CEE5-4B34-861E-06AACCB62C10}"/>
          </ac:spMkLst>
        </pc:spChg>
        <pc:spChg chg="del">
          <ac:chgData name="Catherine Smith" userId="20f4a473-fdb2-4fae-942c-d5ee4fc452dc" providerId="ADAL" clId="{8A0885FE-934D-4B2F-9D15-CDB2FC74FB40}" dt="2020-11-03T23:02:53.201" v="1169" actId="26606"/>
          <ac:spMkLst>
            <pc:docMk/>
            <pc:sldMk cId="2981546753" sldId="272"/>
            <ac:spMk id="18" creationId="{C7FA33FF-088D-4F16-95A2-2C64D353DEA8}"/>
          </ac:spMkLst>
        </pc:spChg>
        <pc:spChg chg="del">
          <ac:chgData name="Catherine Smith" userId="20f4a473-fdb2-4fae-942c-d5ee4fc452dc" providerId="ADAL" clId="{8A0885FE-934D-4B2F-9D15-CDB2FC74FB40}" dt="2020-11-03T23:02:53.201" v="1169" actId="26606"/>
          <ac:spMkLst>
            <pc:docMk/>
            <pc:sldMk cId="2981546753" sldId="272"/>
            <ac:spMk id="19" creationId="{A376EFB1-01CF-419F-ABF1-2AF02BBFCBD1}"/>
          </ac:spMkLst>
        </pc:spChg>
        <pc:spChg chg="del">
          <ac:chgData name="Catherine Smith" userId="20f4a473-fdb2-4fae-942c-d5ee4fc452dc" providerId="ADAL" clId="{8A0885FE-934D-4B2F-9D15-CDB2FC74FB40}" dt="2020-11-03T23:02:53.201" v="1169" actId="26606"/>
          <ac:spMkLst>
            <pc:docMk/>
            <pc:sldMk cId="2981546753" sldId="272"/>
            <ac:spMk id="20" creationId="{FF9DEA15-78BD-4750-AA18-B9F28A6D5AB8}"/>
          </ac:spMkLst>
        </pc:spChg>
        <pc:spChg chg="add del">
          <ac:chgData name="Catherine Smith" userId="20f4a473-fdb2-4fae-942c-d5ee4fc452dc" providerId="ADAL" clId="{8A0885FE-934D-4B2F-9D15-CDB2FC74FB40}" dt="2020-11-03T23:36:51.738" v="1647" actId="26606"/>
          <ac:spMkLst>
            <pc:docMk/>
            <pc:sldMk cId="2981546753" sldId="272"/>
            <ac:spMk id="25" creationId="{0FE2D22C-409B-48AF-B24F-7988A8F7F848}"/>
          </ac:spMkLst>
        </pc:spChg>
        <pc:spChg chg="add del">
          <ac:chgData name="Catherine Smith" userId="20f4a473-fdb2-4fae-942c-d5ee4fc452dc" providerId="ADAL" clId="{8A0885FE-934D-4B2F-9D15-CDB2FC74FB40}" dt="2020-11-03T23:36:51.738" v="1647" actId="26606"/>
          <ac:spMkLst>
            <pc:docMk/>
            <pc:sldMk cId="2981546753" sldId="272"/>
            <ac:spMk id="27" creationId="{90464369-70FA-42AF-948F-80664CA7BFE5}"/>
          </ac:spMkLst>
        </pc:spChg>
        <pc:spChg chg="add del">
          <ac:chgData name="Catherine Smith" userId="20f4a473-fdb2-4fae-942c-d5ee4fc452dc" providerId="ADAL" clId="{8A0885FE-934D-4B2F-9D15-CDB2FC74FB40}" dt="2020-11-03T23:36:51.738" v="1647" actId="26606"/>
          <ac:spMkLst>
            <pc:docMk/>
            <pc:sldMk cId="2981546753" sldId="272"/>
            <ac:spMk id="29" creationId="{A648176E-454C-437C-B0FC-9B82FCF32B24}"/>
          </ac:spMkLst>
        </pc:spChg>
        <pc:spChg chg="add del">
          <ac:chgData name="Catherine Smith" userId="20f4a473-fdb2-4fae-942c-d5ee4fc452dc" providerId="ADAL" clId="{8A0885FE-934D-4B2F-9D15-CDB2FC74FB40}" dt="2020-11-03T23:36:51.738" v="1647" actId="26606"/>
          <ac:spMkLst>
            <pc:docMk/>
            <pc:sldMk cId="2981546753" sldId="272"/>
            <ac:spMk id="31" creationId="{A6604B49-AD5C-4590-B051-06C8222ECD99}"/>
          </ac:spMkLst>
        </pc:spChg>
        <pc:spChg chg="add del">
          <ac:chgData name="Catherine Smith" userId="20f4a473-fdb2-4fae-942c-d5ee4fc452dc" providerId="ADAL" clId="{8A0885FE-934D-4B2F-9D15-CDB2FC74FB40}" dt="2020-11-03T23:36:51.738" v="1647" actId="26606"/>
          <ac:spMkLst>
            <pc:docMk/>
            <pc:sldMk cId="2981546753" sldId="272"/>
            <ac:spMk id="33" creationId="{CC552A98-EF7D-4D42-AB69-066B786AB55B}"/>
          </ac:spMkLst>
        </pc:spChg>
        <pc:spChg chg="add">
          <ac:chgData name="Catherine Smith" userId="20f4a473-fdb2-4fae-942c-d5ee4fc452dc" providerId="ADAL" clId="{8A0885FE-934D-4B2F-9D15-CDB2FC74FB40}" dt="2020-11-03T23:36:51.738" v="1647" actId="26606"/>
          <ac:spMkLst>
            <pc:docMk/>
            <pc:sldMk cId="2981546753" sldId="272"/>
            <ac:spMk id="38" creationId="{0FE2D22C-409B-48AF-B24F-7988A8F7F848}"/>
          </ac:spMkLst>
        </pc:spChg>
        <pc:spChg chg="add">
          <ac:chgData name="Catherine Smith" userId="20f4a473-fdb2-4fae-942c-d5ee4fc452dc" providerId="ADAL" clId="{8A0885FE-934D-4B2F-9D15-CDB2FC74FB40}" dt="2020-11-03T23:36:51.738" v="1647" actId="26606"/>
          <ac:spMkLst>
            <pc:docMk/>
            <pc:sldMk cId="2981546753" sldId="272"/>
            <ac:spMk id="40" creationId="{90464369-70FA-42AF-948F-80664CA7BFE5}"/>
          </ac:spMkLst>
        </pc:spChg>
        <pc:spChg chg="add">
          <ac:chgData name="Catherine Smith" userId="20f4a473-fdb2-4fae-942c-d5ee4fc452dc" providerId="ADAL" clId="{8A0885FE-934D-4B2F-9D15-CDB2FC74FB40}" dt="2020-11-03T23:36:51.738" v="1647" actId="26606"/>
          <ac:spMkLst>
            <pc:docMk/>
            <pc:sldMk cId="2981546753" sldId="272"/>
            <ac:spMk id="42" creationId="{A648176E-454C-437C-B0FC-9B82FCF32B24}"/>
          </ac:spMkLst>
        </pc:spChg>
        <pc:spChg chg="add">
          <ac:chgData name="Catherine Smith" userId="20f4a473-fdb2-4fae-942c-d5ee4fc452dc" providerId="ADAL" clId="{8A0885FE-934D-4B2F-9D15-CDB2FC74FB40}" dt="2020-11-03T23:36:51.738" v="1647" actId="26606"/>
          <ac:spMkLst>
            <pc:docMk/>
            <pc:sldMk cId="2981546753" sldId="272"/>
            <ac:spMk id="44" creationId="{A6604B49-AD5C-4590-B051-06C8222ECD99}"/>
          </ac:spMkLst>
        </pc:spChg>
        <pc:spChg chg="add">
          <ac:chgData name="Catherine Smith" userId="20f4a473-fdb2-4fae-942c-d5ee4fc452dc" providerId="ADAL" clId="{8A0885FE-934D-4B2F-9D15-CDB2FC74FB40}" dt="2020-11-03T23:36:51.738" v="1647" actId="26606"/>
          <ac:spMkLst>
            <pc:docMk/>
            <pc:sldMk cId="2981546753" sldId="272"/>
            <ac:spMk id="46" creationId="{CC552A98-EF7D-4D42-AB69-066B786AB55B}"/>
          </ac:spMkLst>
        </pc:spChg>
        <pc:picChg chg="mod ord">
          <ac:chgData name="Catherine Smith" userId="20f4a473-fdb2-4fae-942c-d5ee4fc452dc" providerId="ADAL" clId="{8A0885FE-934D-4B2F-9D15-CDB2FC74FB40}" dt="2020-11-03T23:02:53.201" v="1169" actId="26606"/>
          <ac:picMkLst>
            <pc:docMk/>
            <pc:sldMk cId="2981546753" sldId="272"/>
            <ac:picMk id="5" creationId="{304B4810-D1A1-4EFC-A511-081586D20172}"/>
          </ac:picMkLst>
        </pc:picChg>
      </pc:sldChg>
      <pc:sldChg chg="addSp delSp modSp mod modTransition setBg setClrOvrMap">
        <pc:chgData name="Catherine Smith" userId="20f4a473-fdb2-4fae-942c-d5ee4fc452dc" providerId="ADAL" clId="{8A0885FE-934D-4B2F-9D15-CDB2FC74FB40}" dt="2020-11-04T21:48:20.689" v="1687"/>
        <pc:sldMkLst>
          <pc:docMk/>
          <pc:sldMk cId="1579979404" sldId="274"/>
        </pc:sldMkLst>
        <pc:spChg chg="mod">
          <ac:chgData name="Catherine Smith" userId="20f4a473-fdb2-4fae-942c-d5ee4fc452dc" providerId="ADAL" clId="{8A0885FE-934D-4B2F-9D15-CDB2FC74FB40}" dt="2020-11-03T23:00:43.358" v="1163" actId="26606"/>
          <ac:spMkLst>
            <pc:docMk/>
            <pc:sldMk cId="1579979404" sldId="274"/>
            <ac:spMk id="2" creationId="{11B7333B-FC2F-444A-8CCC-63FC48A3AAB2}"/>
          </ac:spMkLst>
        </pc:spChg>
        <pc:spChg chg="add del">
          <ac:chgData name="Catherine Smith" userId="20f4a473-fdb2-4fae-942c-d5ee4fc452dc" providerId="ADAL" clId="{8A0885FE-934D-4B2F-9D15-CDB2FC74FB40}" dt="2020-11-03T23:00:05.033" v="1157" actId="26606"/>
          <ac:spMkLst>
            <pc:docMk/>
            <pc:sldMk cId="1579979404" sldId="274"/>
            <ac:spMk id="80" creationId="{1DB7C82F-AB7E-4F0C-B829-FA1B9C415180}"/>
          </ac:spMkLst>
        </pc:spChg>
        <pc:spChg chg="add del">
          <ac:chgData name="Catherine Smith" userId="20f4a473-fdb2-4fae-942c-d5ee4fc452dc" providerId="ADAL" clId="{8A0885FE-934D-4B2F-9D15-CDB2FC74FB40}" dt="2020-11-03T23:00:05.033" v="1157" actId="26606"/>
          <ac:spMkLst>
            <pc:docMk/>
            <pc:sldMk cId="1579979404" sldId="274"/>
            <ac:spMk id="82" creationId="{70B66945-4967-4040-926D-DCA44313CDAB}"/>
          </ac:spMkLst>
        </pc:spChg>
        <pc:spChg chg="add del">
          <ac:chgData name="Catherine Smith" userId="20f4a473-fdb2-4fae-942c-d5ee4fc452dc" providerId="ADAL" clId="{8A0885FE-934D-4B2F-9D15-CDB2FC74FB40}" dt="2020-11-03T23:00:05.016" v="1156" actId="26606"/>
          <ac:spMkLst>
            <pc:docMk/>
            <pc:sldMk cId="1579979404" sldId="274"/>
            <ac:spMk id="87" creationId="{20D5D19D-0789-4518-B5DC-D47ADF69D25A}"/>
          </ac:spMkLst>
        </pc:spChg>
        <pc:spChg chg="add del">
          <ac:chgData name="Catherine Smith" userId="20f4a473-fdb2-4fae-942c-d5ee4fc452dc" providerId="ADAL" clId="{8A0885FE-934D-4B2F-9D15-CDB2FC74FB40}" dt="2020-11-03T23:00:05.016" v="1156" actId="26606"/>
          <ac:spMkLst>
            <pc:docMk/>
            <pc:sldMk cId="1579979404" sldId="274"/>
            <ac:spMk id="94" creationId="{B81933D1-5615-42C7-9C0B-4EB7105CCE2D}"/>
          </ac:spMkLst>
        </pc:spChg>
        <pc:spChg chg="add del">
          <ac:chgData name="Catherine Smith" userId="20f4a473-fdb2-4fae-942c-d5ee4fc452dc" providerId="ADAL" clId="{8A0885FE-934D-4B2F-9D15-CDB2FC74FB40}" dt="2020-11-03T23:00:05.016" v="1156" actId="26606"/>
          <ac:spMkLst>
            <pc:docMk/>
            <pc:sldMk cId="1579979404" sldId="274"/>
            <ac:spMk id="96" creationId="{19C9EAEA-39D0-4B0E-A0EB-51E7B26740B1}"/>
          </ac:spMkLst>
        </pc:spChg>
        <pc:spChg chg="add del">
          <ac:chgData name="Catherine Smith" userId="20f4a473-fdb2-4fae-942c-d5ee4fc452dc" providerId="ADAL" clId="{8A0885FE-934D-4B2F-9D15-CDB2FC74FB40}" dt="2020-11-03T23:00:43.358" v="1163" actId="26606"/>
          <ac:spMkLst>
            <pc:docMk/>
            <pc:sldMk cId="1579979404" sldId="274"/>
            <ac:spMk id="98" creationId="{62542EEC-4F7C-4AE2-933E-EAC8EB3FA378}"/>
          </ac:spMkLst>
        </pc:spChg>
        <pc:spChg chg="add del">
          <ac:chgData name="Catherine Smith" userId="20f4a473-fdb2-4fae-942c-d5ee4fc452dc" providerId="ADAL" clId="{8A0885FE-934D-4B2F-9D15-CDB2FC74FB40}" dt="2020-11-03T23:00:43.358" v="1163" actId="26606"/>
          <ac:spMkLst>
            <pc:docMk/>
            <pc:sldMk cId="1579979404" sldId="274"/>
            <ac:spMk id="99" creationId="{B81933D1-5615-42C7-9C0B-4EB7105CCE2D}"/>
          </ac:spMkLst>
        </pc:spChg>
        <pc:spChg chg="add del">
          <ac:chgData name="Catherine Smith" userId="20f4a473-fdb2-4fae-942c-d5ee4fc452dc" providerId="ADAL" clId="{8A0885FE-934D-4B2F-9D15-CDB2FC74FB40}" dt="2020-11-03T23:00:43.358" v="1163" actId="26606"/>
          <ac:spMkLst>
            <pc:docMk/>
            <pc:sldMk cId="1579979404" sldId="274"/>
            <ac:spMk id="100" creationId="{19C9EAEA-39D0-4B0E-A0EB-51E7B26740B1}"/>
          </ac:spMkLst>
        </pc:spChg>
        <pc:spChg chg="add del">
          <ac:chgData name="Catherine Smith" userId="20f4a473-fdb2-4fae-942c-d5ee4fc452dc" providerId="ADAL" clId="{8A0885FE-934D-4B2F-9D15-CDB2FC74FB40}" dt="2020-11-03T23:00:43.345" v="1162" actId="26606"/>
          <ac:spMkLst>
            <pc:docMk/>
            <pc:sldMk cId="1579979404" sldId="274"/>
            <ac:spMk id="107" creationId="{62542EEC-4F7C-4AE2-933E-EAC8EB3FA378}"/>
          </ac:spMkLst>
        </pc:spChg>
        <pc:spChg chg="add del">
          <ac:chgData name="Catherine Smith" userId="20f4a473-fdb2-4fae-942c-d5ee4fc452dc" providerId="ADAL" clId="{8A0885FE-934D-4B2F-9D15-CDB2FC74FB40}" dt="2020-11-03T23:00:43.345" v="1162" actId="26606"/>
          <ac:spMkLst>
            <pc:docMk/>
            <pc:sldMk cId="1579979404" sldId="274"/>
            <ac:spMk id="109" creationId="{B81933D1-5615-42C7-9C0B-4EB7105CCE2D}"/>
          </ac:spMkLst>
        </pc:spChg>
        <pc:spChg chg="add del">
          <ac:chgData name="Catherine Smith" userId="20f4a473-fdb2-4fae-942c-d5ee4fc452dc" providerId="ADAL" clId="{8A0885FE-934D-4B2F-9D15-CDB2FC74FB40}" dt="2020-11-03T23:00:43.345" v="1162" actId="26606"/>
          <ac:spMkLst>
            <pc:docMk/>
            <pc:sldMk cId="1579979404" sldId="274"/>
            <ac:spMk id="111" creationId="{19C9EAEA-39D0-4B0E-A0EB-51E7B26740B1}"/>
          </ac:spMkLst>
        </pc:spChg>
        <pc:spChg chg="add">
          <ac:chgData name="Catherine Smith" userId="20f4a473-fdb2-4fae-942c-d5ee4fc452dc" providerId="ADAL" clId="{8A0885FE-934D-4B2F-9D15-CDB2FC74FB40}" dt="2020-11-03T23:00:43.358" v="1163" actId="26606"/>
          <ac:spMkLst>
            <pc:docMk/>
            <pc:sldMk cId="1579979404" sldId="274"/>
            <ac:spMk id="118" creationId="{043017B7-DB56-477D-A4AE-8EC1B3C99C78}"/>
          </ac:spMkLst>
        </pc:spChg>
        <pc:spChg chg="add">
          <ac:chgData name="Catherine Smith" userId="20f4a473-fdb2-4fae-942c-d5ee4fc452dc" providerId="ADAL" clId="{8A0885FE-934D-4B2F-9D15-CDB2FC74FB40}" dt="2020-11-03T23:00:43.358" v="1163" actId="26606"/>
          <ac:spMkLst>
            <pc:docMk/>
            <pc:sldMk cId="1579979404" sldId="274"/>
            <ac:spMk id="121" creationId="{04357C93-F0CB-4A1C-8F77-4E9063789819}"/>
          </ac:spMkLst>
        </pc:spChg>
        <pc:grpChg chg="add del">
          <ac:chgData name="Catherine Smith" userId="20f4a473-fdb2-4fae-942c-d5ee4fc452dc" providerId="ADAL" clId="{8A0885FE-934D-4B2F-9D15-CDB2FC74FB40}" dt="2020-11-03T23:00:05.016" v="1156" actId="26606"/>
          <ac:grpSpMkLst>
            <pc:docMk/>
            <pc:sldMk cId="1579979404" sldId="274"/>
            <ac:grpSpMk id="89" creationId="{032D8612-31EB-44CF-A1D0-14FD4C705424}"/>
          </ac:grpSpMkLst>
        </pc:grpChg>
        <pc:grpChg chg="add del">
          <ac:chgData name="Catherine Smith" userId="20f4a473-fdb2-4fae-942c-d5ee4fc452dc" providerId="ADAL" clId="{8A0885FE-934D-4B2F-9D15-CDB2FC74FB40}" dt="2020-11-03T23:00:43.358" v="1163" actId="26606"/>
          <ac:grpSpMkLst>
            <pc:docMk/>
            <pc:sldMk cId="1579979404" sldId="274"/>
            <ac:grpSpMk id="93" creationId="{032D8612-31EB-44CF-A1D0-14FD4C705424}"/>
          </ac:grpSpMkLst>
        </pc:grpChg>
        <pc:grpChg chg="add del">
          <ac:chgData name="Catherine Smith" userId="20f4a473-fdb2-4fae-942c-d5ee4fc452dc" providerId="ADAL" clId="{8A0885FE-934D-4B2F-9D15-CDB2FC74FB40}" dt="2020-11-03T23:00:43.345" v="1162" actId="26606"/>
          <ac:grpSpMkLst>
            <pc:docMk/>
            <pc:sldMk cId="1579979404" sldId="274"/>
            <ac:grpSpMk id="113" creationId="{032D8612-31EB-44CF-A1D0-14FD4C705424}"/>
          </ac:grpSpMkLst>
        </pc:grpChg>
        <pc:grpChg chg="add">
          <ac:chgData name="Catherine Smith" userId="20f4a473-fdb2-4fae-942c-d5ee4fc452dc" providerId="ADAL" clId="{8A0885FE-934D-4B2F-9D15-CDB2FC74FB40}" dt="2020-11-03T23:00:43.358" v="1163" actId="26606"/>
          <ac:grpSpMkLst>
            <pc:docMk/>
            <pc:sldMk cId="1579979404" sldId="274"/>
            <ac:grpSpMk id="119" creationId="{3AF6A671-C637-4547-85F4-51B6D1881399}"/>
          </ac:grpSpMkLst>
        </pc:grpChg>
        <pc:picChg chg="mod ord">
          <ac:chgData name="Catherine Smith" userId="20f4a473-fdb2-4fae-942c-d5ee4fc452dc" providerId="ADAL" clId="{8A0885FE-934D-4B2F-9D15-CDB2FC74FB40}" dt="2020-11-03T23:00:43.358" v="1163" actId="26606"/>
          <ac:picMkLst>
            <pc:docMk/>
            <pc:sldMk cId="1579979404" sldId="274"/>
            <ac:picMk id="4" creationId="{FEC32990-5DC5-4618-A62B-777F0BAE4005}"/>
          </ac:picMkLst>
        </pc:picChg>
      </pc:sldChg>
      <pc:sldChg chg="del">
        <pc:chgData name="Catherine Smith" userId="20f4a473-fdb2-4fae-942c-d5ee4fc452dc" providerId="ADAL" clId="{8A0885FE-934D-4B2F-9D15-CDB2FC74FB40}" dt="2020-11-03T15:28:08.057" v="1" actId="2696"/>
        <pc:sldMkLst>
          <pc:docMk/>
          <pc:sldMk cId="1919276964" sldId="275"/>
        </pc:sldMkLst>
      </pc:sldChg>
      <pc:sldChg chg="addSp delSp modSp modTransition">
        <pc:chgData name="Catherine Smith" userId="20f4a473-fdb2-4fae-942c-d5ee4fc452dc" providerId="ADAL" clId="{8A0885FE-934D-4B2F-9D15-CDB2FC74FB40}" dt="2020-11-04T21:48:20.689" v="1687"/>
        <pc:sldMkLst>
          <pc:docMk/>
          <pc:sldMk cId="792738542" sldId="278"/>
        </pc:sldMkLst>
        <pc:spChg chg="mod">
          <ac:chgData name="Catherine Smith" userId="20f4a473-fdb2-4fae-942c-d5ee4fc452dc" providerId="ADAL" clId="{8A0885FE-934D-4B2F-9D15-CDB2FC74FB40}" dt="2020-11-03T23:44:38.805" v="1685" actId="26606"/>
          <ac:spMkLst>
            <pc:docMk/>
            <pc:sldMk cId="792738542" sldId="278"/>
            <ac:spMk id="2" creationId="{635E2471-BCA7-4A9B-8791-FBE0F2A1A257}"/>
          </ac:spMkLst>
        </pc:spChg>
        <pc:spChg chg="mod ord">
          <ac:chgData name="Catherine Smith" userId="20f4a473-fdb2-4fae-942c-d5ee4fc452dc" providerId="ADAL" clId="{8A0885FE-934D-4B2F-9D15-CDB2FC74FB40}" dt="2020-11-03T23:44:38.805" v="1685" actId="26606"/>
          <ac:spMkLst>
            <pc:docMk/>
            <pc:sldMk cId="792738542" sldId="278"/>
            <ac:spMk id="3" creationId="{11CFDA16-CE65-403F-95AD-4D1A23A75411}"/>
          </ac:spMkLst>
        </pc:spChg>
        <pc:spChg chg="add del">
          <ac:chgData name="Catherine Smith" userId="20f4a473-fdb2-4fae-942c-d5ee4fc452dc" providerId="ADAL" clId="{8A0885FE-934D-4B2F-9D15-CDB2FC74FB40}" dt="2020-11-03T20:51:14.124" v="17" actId="26606"/>
          <ac:spMkLst>
            <pc:docMk/>
            <pc:sldMk cId="792738542" sldId="278"/>
            <ac:spMk id="50" creationId="{15911E3A-C35B-4EF7-A355-B84E9A14AF4D}"/>
          </ac:spMkLst>
        </pc:spChg>
        <pc:spChg chg="add del">
          <ac:chgData name="Catherine Smith" userId="20f4a473-fdb2-4fae-942c-d5ee4fc452dc" providerId="ADAL" clId="{8A0885FE-934D-4B2F-9D15-CDB2FC74FB40}" dt="2020-11-03T20:49:55.332" v="10" actId="26606"/>
          <ac:spMkLst>
            <pc:docMk/>
            <pc:sldMk cId="792738542" sldId="278"/>
            <ac:spMk id="83" creationId="{C0DB9C61-90E0-484F-8602-02F49EDC1B70}"/>
          </ac:spMkLst>
        </pc:spChg>
        <pc:spChg chg="add del">
          <ac:chgData name="Catherine Smith" userId="20f4a473-fdb2-4fae-942c-d5ee4fc452dc" providerId="ADAL" clId="{8A0885FE-934D-4B2F-9D15-CDB2FC74FB40}" dt="2020-11-03T20:49:55.332" v="10" actId="26606"/>
          <ac:spMkLst>
            <pc:docMk/>
            <pc:sldMk cId="792738542" sldId="278"/>
            <ac:spMk id="85" creationId="{3F7ED563-E5DB-4937-BF78-7893C4DC92A0}"/>
          </ac:spMkLst>
        </pc:spChg>
        <pc:spChg chg="add del">
          <ac:chgData name="Catherine Smith" userId="20f4a473-fdb2-4fae-942c-d5ee4fc452dc" providerId="ADAL" clId="{8A0885FE-934D-4B2F-9D15-CDB2FC74FB40}" dt="2020-11-03T20:49:55.332" v="10" actId="26606"/>
          <ac:spMkLst>
            <pc:docMk/>
            <pc:sldMk cId="792738542" sldId="278"/>
            <ac:spMk id="87" creationId="{2306B647-FE95-4550-8350-3D2180C62211}"/>
          </ac:spMkLst>
        </pc:spChg>
        <pc:spChg chg="add del">
          <ac:chgData name="Catherine Smith" userId="20f4a473-fdb2-4fae-942c-d5ee4fc452dc" providerId="ADAL" clId="{8A0885FE-934D-4B2F-9D15-CDB2FC74FB40}" dt="2020-11-03T20:49:58.376" v="12" actId="26606"/>
          <ac:spMkLst>
            <pc:docMk/>
            <pc:sldMk cId="792738542" sldId="278"/>
            <ac:spMk id="89" creationId="{49CD2D09-B1BB-4DF5-9E1C-3D21B21EDEFD}"/>
          </ac:spMkLst>
        </pc:spChg>
        <pc:spChg chg="add del">
          <ac:chgData name="Catherine Smith" userId="20f4a473-fdb2-4fae-942c-d5ee4fc452dc" providerId="ADAL" clId="{8A0885FE-934D-4B2F-9D15-CDB2FC74FB40}" dt="2020-11-03T20:49:58.376" v="12" actId="26606"/>
          <ac:spMkLst>
            <pc:docMk/>
            <pc:sldMk cId="792738542" sldId="278"/>
            <ac:spMk id="91" creationId="{967C29FE-FD32-4AFB-AD20-DBDF5864B2D8}"/>
          </ac:spMkLst>
        </pc:spChg>
        <pc:spChg chg="add del">
          <ac:chgData name="Catherine Smith" userId="20f4a473-fdb2-4fae-942c-d5ee4fc452dc" providerId="ADAL" clId="{8A0885FE-934D-4B2F-9D15-CDB2FC74FB40}" dt="2020-11-03T20:51:09.474" v="14" actId="26606"/>
          <ac:spMkLst>
            <pc:docMk/>
            <pc:sldMk cId="792738542" sldId="278"/>
            <ac:spMk id="93" creationId="{F56F5174-31D9-4DBB-AAB7-A1FD7BDB1352}"/>
          </ac:spMkLst>
        </pc:spChg>
        <pc:spChg chg="add del">
          <ac:chgData name="Catherine Smith" userId="20f4a473-fdb2-4fae-942c-d5ee4fc452dc" providerId="ADAL" clId="{8A0885FE-934D-4B2F-9D15-CDB2FC74FB40}" dt="2020-11-03T20:51:09.474" v="14" actId="26606"/>
          <ac:spMkLst>
            <pc:docMk/>
            <pc:sldMk cId="792738542" sldId="278"/>
            <ac:spMk id="95" creationId="{F9A95BEE-6BB1-4A28-A8E6-A34B2E42EF87}"/>
          </ac:spMkLst>
        </pc:spChg>
        <pc:spChg chg="add del">
          <ac:chgData name="Catherine Smith" userId="20f4a473-fdb2-4fae-942c-d5ee4fc452dc" providerId="ADAL" clId="{8A0885FE-934D-4B2F-9D15-CDB2FC74FB40}" dt="2020-11-03T20:51:14.117" v="16" actId="26606"/>
          <ac:spMkLst>
            <pc:docMk/>
            <pc:sldMk cId="792738542" sldId="278"/>
            <ac:spMk id="97" creationId="{E8A8EAB8-D2FF-444D-B34B-7D32F106AD0E}"/>
          </ac:spMkLst>
        </pc:spChg>
        <pc:spChg chg="add del">
          <ac:chgData name="Catherine Smith" userId="20f4a473-fdb2-4fae-942c-d5ee4fc452dc" providerId="ADAL" clId="{8A0885FE-934D-4B2F-9D15-CDB2FC74FB40}" dt="2020-11-03T23:44:38.792" v="1684" actId="26606"/>
          <ac:spMkLst>
            <pc:docMk/>
            <pc:sldMk cId="792738542" sldId="278"/>
            <ac:spMk id="106" creationId="{201CC55D-ED54-4C5C-95E6-10947BD1103B}"/>
          </ac:spMkLst>
        </pc:spChg>
        <pc:spChg chg="add del">
          <ac:chgData name="Catherine Smith" userId="20f4a473-fdb2-4fae-942c-d5ee4fc452dc" providerId="ADAL" clId="{8A0885FE-934D-4B2F-9D15-CDB2FC74FB40}" dt="2020-11-03T23:44:38.792" v="1684" actId="26606"/>
          <ac:spMkLst>
            <pc:docMk/>
            <pc:sldMk cId="792738542" sldId="278"/>
            <ac:spMk id="112" creationId="{3873B707-463F-40B0-8227-E8CC6C67EB25}"/>
          </ac:spMkLst>
        </pc:spChg>
        <pc:spChg chg="add">
          <ac:chgData name="Catherine Smith" userId="20f4a473-fdb2-4fae-942c-d5ee4fc452dc" providerId="ADAL" clId="{8A0885FE-934D-4B2F-9D15-CDB2FC74FB40}" dt="2020-11-03T23:44:38.805" v="1685" actId="26606"/>
          <ac:spMkLst>
            <pc:docMk/>
            <pc:sldMk cId="792738542" sldId="278"/>
            <ac:spMk id="113" creationId="{D5B0017B-2ECA-49AF-B397-DC140825DF8D}"/>
          </ac:spMkLst>
        </pc:spChg>
        <pc:spChg chg="add del">
          <ac:chgData name="Catherine Smith" userId="20f4a473-fdb2-4fae-942c-d5ee4fc452dc" providerId="ADAL" clId="{8A0885FE-934D-4B2F-9D15-CDB2FC74FB40}" dt="2020-11-03T23:44:38.792" v="1684" actId="26606"/>
          <ac:spMkLst>
            <pc:docMk/>
            <pc:sldMk cId="792738542" sldId="278"/>
            <ac:spMk id="114" creationId="{C13237C8-E62C-4F0D-A318-BD6FB6C2D138}"/>
          </ac:spMkLst>
        </pc:spChg>
        <pc:spChg chg="add del">
          <ac:chgData name="Catherine Smith" userId="20f4a473-fdb2-4fae-942c-d5ee4fc452dc" providerId="ADAL" clId="{8A0885FE-934D-4B2F-9D15-CDB2FC74FB40}" dt="2020-11-03T23:44:38.792" v="1684" actId="26606"/>
          <ac:spMkLst>
            <pc:docMk/>
            <pc:sldMk cId="792738542" sldId="278"/>
            <ac:spMk id="116" creationId="{19C9EAEA-39D0-4B0E-A0EB-51E7B26740B1}"/>
          </ac:spMkLst>
        </pc:spChg>
        <pc:spChg chg="add">
          <ac:chgData name="Catherine Smith" userId="20f4a473-fdb2-4fae-942c-d5ee4fc452dc" providerId="ADAL" clId="{8A0885FE-934D-4B2F-9D15-CDB2FC74FB40}" dt="2020-11-03T23:44:38.805" v="1685" actId="26606"/>
          <ac:spMkLst>
            <pc:docMk/>
            <pc:sldMk cId="792738542" sldId="278"/>
            <ac:spMk id="118" creationId="{B0B8DCBA-FEED-46EF-A140-35B904015B49}"/>
          </ac:spMkLst>
        </pc:spChg>
        <pc:grpChg chg="add del">
          <ac:chgData name="Catherine Smith" userId="20f4a473-fdb2-4fae-942c-d5ee4fc452dc" providerId="ADAL" clId="{8A0885FE-934D-4B2F-9D15-CDB2FC74FB40}" dt="2020-11-03T20:51:14.124" v="17" actId="26606"/>
          <ac:grpSpMkLst>
            <pc:docMk/>
            <pc:sldMk cId="792738542" sldId="278"/>
            <ac:grpSpMk id="52" creationId="{E21ADB3D-AD65-44B4-847D-5E90E90A5D16}"/>
          </ac:grpSpMkLst>
        </pc:grpChg>
        <pc:grpChg chg="add del">
          <ac:chgData name="Catherine Smith" userId="20f4a473-fdb2-4fae-942c-d5ee4fc452dc" providerId="ADAL" clId="{8A0885FE-934D-4B2F-9D15-CDB2FC74FB40}" dt="2020-11-03T20:51:14.124" v="17" actId="26606"/>
          <ac:grpSpMkLst>
            <pc:docMk/>
            <pc:sldMk cId="792738542" sldId="278"/>
            <ac:grpSpMk id="75" creationId="{5F8A7F7F-DD1A-4F41-98AC-B9CE2A620CDC}"/>
          </ac:grpSpMkLst>
        </pc:grpChg>
        <pc:grpChg chg="add del">
          <ac:chgData name="Catherine Smith" userId="20f4a473-fdb2-4fae-942c-d5ee4fc452dc" providerId="ADAL" clId="{8A0885FE-934D-4B2F-9D15-CDB2FC74FB40}" dt="2020-11-03T23:44:38.792" v="1684" actId="26606"/>
          <ac:grpSpMkLst>
            <pc:docMk/>
            <pc:sldMk cId="792738542" sldId="278"/>
            <ac:grpSpMk id="108" creationId="{1DE889C7-FAD6-4397-98E2-05D503484459}"/>
          </ac:grpSpMkLst>
        </pc:grpChg>
        <pc:grpChg chg="add">
          <ac:chgData name="Catherine Smith" userId="20f4a473-fdb2-4fae-942c-d5ee4fc452dc" providerId="ADAL" clId="{8A0885FE-934D-4B2F-9D15-CDB2FC74FB40}" dt="2020-11-03T23:44:38.805" v="1685" actId="26606"/>
          <ac:grpSpMkLst>
            <pc:docMk/>
            <pc:sldMk cId="792738542" sldId="278"/>
            <ac:grpSpMk id="119" creationId="{AE1C45F0-260A-458C-96ED-C1F6D2151219}"/>
          </ac:grpSpMkLst>
        </pc:grpChg>
        <pc:picChg chg="add mod">
          <ac:chgData name="Catherine Smith" userId="20f4a473-fdb2-4fae-942c-d5ee4fc452dc" providerId="ADAL" clId="{8A0885FE-934D-4B2F-9D15-CDB2FC74FB40}" dt="2020-11-03T23:44:38.805" v="1685" actId="26606"/>
          <ac:picMkLst>
            <pc:docMk/>
            <pc:sldMk cId="792738542" sldId="278"/>
            <ac:picMk id="5" creationId="{398E5191-D0E4-4DA0-81A0-731A667998F6}"/>
          </ac:picMkLst>
        </pc:picChg>
        <pc:picChg chg="add del">
          <ac:chgData name="Catherine Smith" userId="20f4a473-fdb2-4fae-942c-d5ee4fc452dc" providerId="ADAL" clId="{8A0885FE-934D-4B2F-9D15-CDB2FC74FB40}" dt="2020-11-03T20:49:58.376" v="12" actId="26606"/>
          <ac:picMkLst>
            <pc:docMk/>
            <pc:sldMk cId="792738542" sldId="278"/>
            <ac:picMk id="90" creationId="{83355637-BA71-4F63-94C9-E77BF81BDFC0}"/>
          </ac:picMkLst>
        </pc:picChg>
        <pc:picChg chg="add del">
          <ac:chgData name="Catherine Smith" userId="20f4a473-fdb2-4fae-942c-d5ee4fc452dc" providerId="ADAL" clId="{8A0885FE-934D-4B2F-9D15-CDB2FC74FB40}" dt="2020-11-03T20:51:09.474" v="14" actId="26606"/>
          <ac:picMkLst>
            <pc:docMk/>
            <pc:sldMk cId="792738542" sldId="278"/>
            <ac:picMk id="94" creationId="{AE113210-7872-481A-ADE6-3A05CCAF5EB2}"/>
          </ac:picMkLst>
        </pc:picChg>
        <pc:cxnChg chg="add del">
          <ac:chgData name="Catherine Smith" userId="20f4a473-fdb2-4fae-942c-d5ee4fc452dc" providerId="ADAL" clId="{8A0885FE-934D-4B2F-9D15-CDB2FC74FB40}" dt="2020-11-03T20:51:14.117" v="16" actId="26606"/>
          <ac:cxnSpMkLst>
            <pc:docMk/>
            <pc:sldMk cId="792738542" sldId="278"/>
            <ac:cxnSpMk id="98" creationId="{EEA38897-7BA3-4408-8083-3235339C4A60}"/>
          </ac:cxnSpMkLst>
        </pc:cxnChg>
        <pc:cxnChg chg="add del">
          <ac:chgData name="Catherine Smith" userId="20f4a473-fdb2-4fae-942c-d5ee4fc452dc" providerId="ADAL" clId="{8A0885FE-934D-4B2F-9D15-CDB2FC74FB40}" dt="2020-11-03T20:51:14.117" v="16" actId="26606"/>
          <ac:cxnSpMkLst>
            <pc:docMk/>
            <pc:sldMk cId="792738542" sldId="278"/>
            <ac:cxnSpMk id="99" creationId="{F11AD06B-AB20-4097-8606-5DA00DBACE88}"/>
          </ac:cxnSpMkLst>
        </pc:cxnChg>
        <pc:cxnChg chg="add del">
          <ac:chgData name="Catherine Smith" userId="20f4a473-fdb2-4fae-942c-d5ee4fc452dc" providerId="ADAL" clId="{8A0885FE-934D-4B2F-9D15-CDB2FC74FB40}" dt="2020-11-03T23:44:38.805" v="1685" actId="26606"/>
          <ac:cxnSpMkLst>
            <pc:docMk/>
            <pc:sldMk cId="792738542" sldId="278"/>
            <ac:cxnSpMk id="101" creationId="{A7F400EE-A8A5-48AF-B4D6-291B52C6F0B0}"/>
          </ac:cxnSpMkLst>
        </pc:cxnChg>
        <pc:cxnChg chg="add">
          <ac:chgData name="Catherine Smith" userId="20f4a473-fdb2-4fae-942c-d5ee4fc452dc" providerId="ADAL" clId="{8A0885FE-934D-4B2F-9D15-CDB2FC74FB40}" dt="2020-11-03T23:44:38.805" v="1685" actId="26606"/>
          <ac:cxnSpMkLst>
            <pc:docMk/>
            <pc:sldMk cId="792738542" sldId="278"/>
            <ac:cxnSpMk id="115" creationId="{6CF1BAF6-AD41-4082-B212-8A1F9A2E8779}"/>
          </ac:cxnSpMkLst>
        </pc:cxnChg>
      </pc:sldChg>
      <pc:sldChg chg="modTransition">
        <pc:chgData name="Catherine Smith" userId="20f4a473-fdb2-4fae-942c-d5ee4fc452dc" providerId="ADAL" clId="{8A0885FE-934D-4B2F-9D15-CDB2FC74FB40}" dt="2020-11-04T21:48:20.689" v="1687"/>
        <pc:sldMkLst>
          <pc:docMk/>
          <pc:sldMk cId="2845582396" sldId="279"/>
        </pc:sldMkLst>
      </pc:sldChg>
      <pc:sldChg chg="addSp delSp modSp del mod setBg setClrOvrMap">
        <pc:chgData name="Catherine Smith" userId="20f4a473-fdb2-4fae-942c-d5ee4fc452dc" providerId="ADAL" clId="{8A0885FE-934D-4B2F-9D15-CDB2FC74FB40}" dt="2020-11-03T23:32:40.085" v="1523" actId="2696"/>
        <pc:sldMkLst>
          <pc:docMk/>
          <pc:sldMk cId="1208326977" sldId="280"/>
        </pc:sldMkLst>
        <pc:spChg chg="mod ord">
          <ac:chgData name="Catherine Smith" userId="20f4a473-fdb2-4fae-942c-d5ee4fc452dc" providerId="ADAL" clId="{8A0885FE-934D-4B2F-9D15-CDB2FC74FB40}" dt="2020-11-03T21:43:57.710" v="128" actId="26606"/>
          <ac:spMkLst>
            <pc:docMk/>
            <pc:sldMk cId="1208326977" sldId="280"/>
            <ac:spMk id="2" creationId="{397023A6-BF30-44C2-A8F7-5DF02A99FA06}"/>
          </ac:spMkLst>
        </pc:spChg>
        <pc:spChg chg="mod ord">
          <ac:chgData name="Catherine Smith" userId="20f4a473-fdb2-4fae-942c-d5ee4fc452dc" providerId="ADAL" clId="{8A0885FE-934D-4B2F-9D15-CDB2FC74FB40}" dt="2020-11-03T21:43:57.710" v="128" actId="26606"/>
          <ac:spMkLst>
            <pc:docMk/>
            <pc:sldMk cId="1208326977" sldId="280"/>
            <ac:spMk id="4" creationId="{6D0FAA76-839C-46D3-AE4F-BE31903FE814}"/>
          </ac:spMkLst>
        </pc:spChg>
        <pc:spChg chg="mod">
          <ac:chgData name="Catherine Smith" userId="20f4a473-fdb2-4fae-942c-d5ee4fc452dc" providerId="ADAL" clId="{8A0885FE-934D-4B2F-9D15-CDB2FC74FB40}" dt="2020-11-03T21:43:57.710" v="128" actId="26606"/>
          <ac:spMkLst>
            <pc:docMk/>
            <pc:sldMk cId="1208326977" sldId="280"/>
            <ac:spMk id="9" creationId="{EFC17096-525A-4C04-8032-C19CB47BCA62}"/>
          </ac:spMkLst>
        </pc:spChg>
        <pc:spChg chg="del">
          <ac:chgData name="Catherine Smith" userId="20f4a473-fdb2-4fae-942c-d5ee4fc452dc" providerId="ADAL" clId="{8A0885FE-934D-4B2F-9D15-CDB2FC74FB40}" dt="2020-11-03T21:43:57.710" v="128" actId="26606"/>
          <ac:spMkLst>
            <pc:docMk/>
            <pc:sldMk cId="1208326977" sldId="280"/>
            <ac:spMk id="21" creationId="{C18DD249-7BAF-43E4-96D2-897DF8277025}"/>
          </ac:spMkLst>
        </pc:spChg>
        <pc:spChg chg="del">
          <ac:chgData name="Catherine Smith" userId="20f4a473-fdb2-4fae-942c-d5ee4fc452dc" providerId="ADAL" clId="{8A0885FE-934D-4B2F-9D15-CDB2FC74FB40}" dt="2020-11-03T21:43:57.710" v="128" actId="26606"/>
          <ac:spMkLst>
            <pc:docMk/>
            <pc:sldMk cId="1208326977" sldId="280"/>
            <ac:spMk id="23" creationId="{93709A93-4FBF-496D-9228-3D3DBCF5064D}"/>
          </ac:spMkLst>
        </pc:spChg>
        <pc:spChg chg="del">
          <ac:chgData name="Catherine Smith" userId="20f4a473-fdb2-4fae-942c-d5ee4fc452dc" providerId="ADAL" clId="{8A0885FE-934D-4B2F-9D15-CDB2FC74FB40}" dt="2020-11-03T21:43:57.710" v="128" actId="26606"/>
          <ac:spMkLst>
            <pc:docMk/>
            <pc:sldMk cId="1208326977" sldId="280"/>
            <ac:spMk id="25" creationId="{AC6F8F5A-EAFE-459F-8F54-9D86D539F12E}"/>
          </ac:spMkLst>
        </pc:spChg>
        <pc:spChg chg="del">
          <ac:chgData name="Catherine Smith" userId="20f4a473-fdb2-4fae-942c-d5ee4fc452dc" providerId="ADAL" clId="{8A0885FE-934D-4B2F-9D15-CDB2FC74FB40}" dt="2020-11-03T21:43:57.710" v="128" actId="26606"/>
          <ac:spMkLst>
            <pc:docMk/>
            <pc:sldMk cId="1208326977" sldId="280"/>
            <ac:spMk id="27" creationId="{C3FD65E3-4E8F-40F8-B00F-C3CA65D8A3BE}"/>
          </ac:spMkLst>
        </pc:spChg>
        <pc:spChg chg="del">
          <ac:chgData name="Catherine Smith" userId="20f4a473-fdb2-4fae-942c-d5ee4fc452dc" providerId="ADAL" clId="{8A0885FE-934D-4B2F-9D15-CDB2FC74FB40}" dt="2020-11-03T21:43:57.710" v="128" actId="26606"/>
          <ac:spMkLst>
            <pc:docMk/>
            <pc:sldMk cId="1208326977" sldId="280"/>
            <ac:spMk id="29" creationId="{5DFA2231-FFDF-4250-983C-D460855A37B8}"/>
          </ac:spMkLst>
        </pc:spChg>
        <pc:spChg chg="add">
          <ac:chgData name="Catherine Smith" userId="20f4a473-fdb2-4fae-942c-d5ee4fc452dc" providerId="ADAL" clId="{8A0885FE-934D-4B2F-9D15-CDB2FC74FB40}" dt="2020-11-03T21:43:57.710" v="128" actId="26606"/>
          <ac:spMkLst>
            <pc:docMk/>
            <pc:sldMk cId="1208326977" sldId="280"/>
            <ac:spMk id="34" creationId="{B4D3D850-2041-4B7C-AED9-54DA385B14F7}"/>
          </ac:spMkLst>
        </pc:spChg>
        <pc:spChg chg="add">
          <ac:chgData name="Catherine Smith" userId="20f4a473-fdb2-4fae-942c-d5ee4fc452dc" providerId="ADAL" clId="{8A0885FE-934D-4B2F-9D15-CDB2FC74FB40}" dt="2020-11-03T21:43:57.710" v="128" actId="26606"/>
          <ac:spMkLst>
            <pc:docMk/>
            <pc:sldMk cId="1208326977" sldId="280"/>
            <ac:spMk id="36" creationId="{4B40E075-30AB-41D6-BFDD-B25C4985C7F6}"/>
          </ac:spMkLst>
        </pc:spChg>
        <pc:spChg chg="add">
          <ac:chgData name="Catherine Smith" userId="20f4a473-fdb2-4fae-942c-d5ee4fc452dc" providerId="ADAL" clId="{8A0885FE-934D-4B2F-9D15-CDB2FC74FB40}" dt="2020-11-03T21:43:57.710" v="128" actId="26606"/>
          <ac:spMkLst>
            <pc:docMk/>
            <pc:sldMk cId="1208326977" sldId="280"/>
            <ac:spMk id="38" creationId="{71D5DFC5-85CD-4DB0-9549-D5AA3A1FD17B}"/>
          </ac:spMkLst>
        </pc:spChg>
        <pc:spChg chg="add">
          <ac:chgData name="Catherine Smith" userId="20f4a473-fdb2-4fae-942c-d5ee4fc452dc" providerId="ADAL" clId="{8A0885FE-934D-4B2F-9D15-CDB2FC74FB40}" dt="2020-11-03T21:43:57.710" v="128" actId="26606"/>
          <ac:spMkLst>
            <pc:docMk/>
            <pc:sldMk cId="1208326977" sldId="280"/>
            <ac:spMk id="40" creationId="{19F2DF91-4956-4FED-AAF9-98B74CFEDEE6}"/>
          </ac:spMkLst>
        </pc:spChg>
        <pc:spChg chg="add">
          <ac:chgData name="Catherine Smith" userId="20f4a473-fdb2-4fae-942c-d5ee4fc452dc" providerId="ADAL" clId="{8A0885FE-934D-4B2F-9D15-CDB2FC74FB40}" dt="2020-11-03T21:43:57.710" v="128" actId="26606"/>
          <ac:spMkLst>
            <pc:docMk/>
            <pc:sldMk cId="1208326977" sldId="280"/>
            <ac:spMk id="42" creationId="{B317FA41-DFFF-4E14-B0E1-F1171106C98C}"/>
          </ac:spMkLst>
        </pc:spChg>
        <pc:spChg chg="add">
          <ac:chgData name="Catherine Smith" userId="20f4a473-fdb2-4fae-942c-d5ee4fc452dc" providerId="ADAL" clId="{8A0885FE-934D-4B2F-9D15-CDB2FC74FB40}" dt="2020-11-03T21:43:57.710" v="128" actId="26606"/>
          <ac:spMkLst>
            <pc:docMk/>
            <pc:sldMk cId="1208326977" sldId="280"/>
            <ac:spMk id="44" creationId="{B497CCB5-5FC2-473C-AFCC-2430CEF1DF71}"/>
          </ac:spMkLst>
        </pc:spChg>
        <pc:spChg chg="add">
          <ac:chgData name="Catherine Smith" userId="20f4a473-fdb2-4fae-942c-d5ee4fc452dc" providerId="ADAL" clId="{8A0885FE-934D-4B2F-9D15-CDB2FC74FB40}" dt="2020-11-03T21:43:57.710" v="128" actId="26606"/>
          <ac:spMkLst>
            <pc:docMk/>
            <pc:sldMk cId="1208326977" sldId="280"/>
            <ac:spMk id="46" creationId="{06D203FA-9405-4E71-9D22-0D9ED95C7A81}"/>
          </ac:spMkLst>
        </pc:spChg>
        <pc:spChg chg="add">
          <ac:chgData name="Catherine Smith" userId="20f4a473-fdb2-4fae-942c-d5ee4fc452dc" providerId="ADAL" clId="{8A0885FE-934D-4B2F-9D15-CDB2FC74FB40}" dt="2020-11-03T21:43:57.710" v="128" actId="26606"/>
          <ac:spMkLst>
            <pc:docMk/>
            <pc:sldMk cId="1208326977" sldId="280"/>
            <ac:spMk id="48" creationId="{599C8C75-BFDF-44E7-A028-EEB5EDD58817}"/>
          </ac:spMkLst>
        </pc:spChg>
        <pc:picChg chg="mod ord">
          <ac:chgData name="Catherine Smith" userId="20f4a473-fdb2-4fae-942c-d5ee4fc452dc" providerId="ADAL" clId="{8A0885FE-934D-4B2F-9D15-CDB2FC74FB40}" dt="2020-11-03T21:43:57.710" v="128" actId="26606"/>
          <ac:picMkLst>
            <pc:docMk/>
            <pc:sldMk cId="1208326977" sldId="280"/>
            <ac:picMk id="5" creationId="{35370A76-C745-4B4D-BB97-B472117D8E47}"/>
          </ac:picMkLst>
        </pc:picChg>
        <pc:picChg chg="mod">
          <ac:chgData name="Catherine Smith" userId="20f4a473-fdb2-4fae-942c-d5ee4fc452dc" providerId="ADAL" clId="{8A0885FE-934D-4B2F-9D15-CDB2FC74FB40}" dt="2020-11-03T21:43:57.710" v="128" actId="26606"/>
          <ac:picMkLst>
            <pc:docMk/>
            <pc:sldMk cId="1208326977" sldId="280"/>
            <ac:picMk id="7" creationId="{49D2CAD7-976E-46DC-A233-5493FA4C53F9}"/>
          </ac:picMkLst>
        </pc:picChg>
        <pc:picChg chg="mod">
          <ac:chgData name="Catherine Smith" userId="20f4a473-fdb2-4fae-942c-d5ee4fc452dc" providerId="ADAL" clId="{8A0885FE-934D-4B2F-9D15-CDB2FC74FB40}" dt="2020-11-03T21:43:57.710" v="128" actId="26606"/>
          <ac:picMkLst>
            <pc:docMk/>
            <pc:sldMk cId="1208326977" sldId="280"/>
            <ac:picMk id="11" creationId="{BB730350-AEA6-40A6-BCCB-8322AB4A86E5}"/>
          </ac:picMkLst>
        </pc:picChg>
      </pc:sldChg>
      <pc:sldChg chg="del">
        <pc:chgData name="Catherine Smith" userId="20f4a473-fdb2-4fae-942c-d5ee4fc452dc" providerId="ADAL" clId="{8A0885FE-934D-4B2F-9D15-CDB2FC74FB40}" dt="2020-11-03T23:01:39.224" v="1164" actId="2696"/>
        <pc:sldMkLst>
          <pc:docMk/>
          <pc:sldMk cId="117926996" sldId="281"/>
        </pc:sldMkLst>
      </pc:sldChg>
      <pc:sldChg chg="del">
        <pc:chgData name="Catherine Smith" userId="20f4a473-fdb2-4fae-942c-d5ee4fc452dc" providerId="ADAL" clId="{8A0885FE-934D-4B2F-9D15-CDB2FC74FB40}" dt="2020-11-03T15:28:21.197" v="3" actId="2696"/>
        <pc:sldMkLst>
          <pc:docMk/>
          <pc:sldMk cId="2162617895" sldId="282"/>
        </pc:sldMkLst>
      </pc:sldChg>
      <pc:sldChg chg="addSp delSp modSp modTransition">
        <pc:chgData name="Catherine Smith" userId="20f4a473-fdb2-4fae-942c-d5ee4fc452dc" providerId="ADAL" clId="{8A0885FE-934D-4B2F-9D15-CDB2FC74FB40}" dt="2020-11-04T21:48:20.689" v="1687"/>
        <pc:sldMkLst>
          <pc:docMk/>
          <pc:sldMk cId="4259019452" sldId="284"/>
        </pc:sldMkLst>
        <pc:spChg chg="mod ord">
          <ac:chgData name="Catherine Smith" userId="20f4a473-fdb2-4fae-942c-d5ee4fc452dc" providerId="ADAL" clId="{8A0885FE-934D-4B2F-9D15-CDB2FC74FB40}" dt="2020-11-03T23:19:21.747" v="1521" actId="26606"/>
          <ac:spMkLst>
            <pc:docMk/>
            <pc:sldMk cId="4259019452" sldId="284"/>
            <ac:spMk id="4" creationId="{5557B8D4-A494-4AB6-A35A-80849A45DCA8}"/>
          </ac:spMkLst>
        </pc:spChg>
        <pc:spChg chg="mod">
          <ac:chgData name="Catherine Smith" userId="20f4a473-fdb2-4fae-942c-d5ee4fc452dc" providerId="ADAL" clId="{8A0885FE-934D-4B2F-9D15-CDB2FC74FB40}" dt="2020-11-03T23:19:21.747" v="1521" actId="26606"/>
          <ac:spMkLst>
            <pc:docMk/>
            <pc:sldMk cId="4259019452" sldId="284"/>
            <ac:spMk id="8" creationId="{7874722B-9412-4D9F-8D19-F722EA536AFB}"/>
          </ac:spMkLst>
        </pc:spChg>
        <pc:spChg chg="del">
          <ac:chgData name="Catherine Smith" userId="20f4a473-fdb2-4fae-942c-d5ee4fc452dc" providerId="ADAL" clId="{8A0885FE-934D-4B2F-9D15-CDB2FC74FB40}" dt="2020-11-03T20:54:35.476" v="47" actId="26606"/>
          <ac:spMkLst>
            <pc:docMk/>
            <pc:sldMk cId="4259019452" sldId="284"/>
            <ac:spMk id="12" creationId="{B6C29DB0-17E9-42FF-986E-0B7F493F4D24}"/>
          </ac:spMkLst>
        </pc:spChg>
        <pc:spChg chg="del">
          <ac:chgData name="Catherine Smith" userId="20f4a473-fdb2-4fae-942c-d5ee4fc452dc" providerId="ADAL" clId="{8A0885FE-934D-4B2F-9D15-CDB2FC74FB40}" dt="2020-11-03T20:54:35.476" v="47" actId="26606"/>
          <ac:spMkLst>
            <pc:docMk/>
            <pc:sldMk cId="4259019452" sldId="284"/>
            <ac:spMk id="16" creationId="{115AD956-A5B6-4760-B8B2-11E2DF6B0212}"/>
          </ac:spMkLst>
        </pc:spChg>
        <pc:spChg chg="add del">
          <ac:chgData name="Catherine Smith" userId="20f4a473-fdb2-4fae-942c-d5ee4fc452dc" providerId="ADAL" clId="{8A0885FE-934D-4B2F-9D15-CDB2FC74FB40}" dt="2020-11-03T23:18:57.272" v="1517" actId="26606"/>
          <ac:spMkLst>
            <pc:docMk/>
            <pc:sldMk cId="4259019452" sldId="284"/>
            <ac:spMk id="21" creationId="{F4C0B10B-D2C4-4A54-AFAD-3D27DF88BB37}"/>
          </ac:spMkLst>
        </pc:spChg>
        <pc:spChg chg="add del">
          <ac:chgData name="Catherine Smith" userId="20f4a473-fdb2-4fae-942c-d5ee4fc452dc" providerId="ADAL" clId="{8A0885FE-934D-4B2F-9D15-CDB2FC74FB40}" dt="2020-11-03T23:19:21.747" v="1521" actId="26606"/>
          <ac:spMkLst>
            <pc:docMk/>
            <pc:sldMk cId="4259019452" sldId="284"/>
            <ac:spMk id="33" creationId="{117AB3D3-3C9C-4DED-809A-78734805B895}"/>
          </ac:spMkLst>
        </pc:spChg>
        <pc:spChg chg="add del">
          <ac:chgData name="Catherine Smith" userId="20f4a473-fdb2-4fae-942c-d5ee4fc452dc" providerId="ADAL" clId="{8A0885FE-934D-4B2F-9D15-CDB2FC74FB40}" dt="2020-11-03T23:19:21.747" v="1521" actId="26606"/>
          <ac:spMkLst>
            <pc:docMk/>
            <pc:sldMk cId="4259019452" sldId="284"/>
            <ac:spMk id="35" creationId="{3A9A4357-BD1D-4622-A4FE-766E6AB8DE84}"/>
          </ac:spMkLst>
        </pc:spChg>
        <pc:spChg chg="add del">
          <ac:chgData name="Catherine Smith" userId="20f4a473-fdb2-4fae-942c-d5ee4fc452dc" providerId="ADAL" clId="{8A0885FE-934D-4B2F-9D15-CDB2FC74FB40}" dt="2020-11-03T23:19:21.747" v="1521" actId="26606"/>
          <ac:spMkLst>
            <pc:docMk/>
            <pc:sldMk cId="4259019452" sldId="284"/>
            <ac:spMk id="37" creationId="{E659831F-0D9A-4C63-9EBB-8435B85A440F}"/>
          </ac:spMkLst>
        </pc:spChg>
        <pc:spChg chg="add del">
          <ac:chgData name="Catherine Smith" userId="20f4a473-fdb2-4fae-942c-d5ee4fc452dc" providerId="ADAL" clId="{8A0885FE-934D-4B2F-9D15-CDB2FC74FB40}" dt="2020-11-03T23:19:21.747" v="1521" actId="26606"/>
          <ac:spMkLst>
            <pc:docMk/>
            <pc:sldMk cId="4259019452" sldId="284"/>
            <ac:spMk id="39" creationId="{E6995CE5-F890-4ABA-82A2-26507CE8D2A3}"/>
          </ac:spMkLst>
        </pc:spChg>
        <pc:spChg chg="add">
          <ac:chgData name="Catherine Smith" userId="20f4a473-fdb2-4fae-942c-d5ee4fc452dc" providerId="ADAL" clId="{8A0885FE-934D-4B2F-9D15-CDB2FC74FB40}" dt="2020-11-03T23:19:21.747" v="1521" actId="26606"/>
          <ac:spMkLst>
            <pc:docMk/>
            <pc:sldMk cId="4259019452" sldId="284"/>
            <ac:spMk id="44" creationId="{49AE1604-BB93-4F6D-94D6-F2A6021FC5AD}"/>
          </ac:spMkLst>
        </pc:spChg>
        <pc:spChg chg="add">
          <ac:chgData name="Catherine Smith" userId="20f4a473-fdb2-4fae-942c-d5ee4fc452dc" providerId="ADAL" clId="{8A0885FE-934D-4B2F-9D15-CDB2FC74FB40}" dt="2020-11-03T23:19:21.747" v="1521" actId="26606"/>
          <ac:spMkLst>
            <pc:docMk/>
            <pc:sldMk cId="4259019452" sldId="284"/>
            <ac:spMk id="50" creationId="{CBC4F608-B4B8-48C3-9572-C0F061B1CD99}"/>
          </ac:spMkLst>
        </pc:spChg>
        <pc:spChg chg="add">
          <ac:chgData name="Catherine Smith" userId="20f4a473-fdb2-4fae-942c-d5ee4fc452dc" providerId="ADAL" clId="{8A0885FE-934D-4B2F-9D15-CDB2FC74FB40}" dt="2020-11-03T23:19:21.747" v="1521" actId="26606"/>
          <ac:spMkLst>
            <pc:docMk/>
            <pc:sldMk cId="4259019452" sldId="284"/>
            <ac:spMk id="52" creationId="{1382A32C-5B0C-4B1C-A074-76C6DBCC9F87}"/>
          </ac:spMkLst>
        </pc:spChg>
        <pc:grpChg chg="add del">
          <ac:chgData name="Catherine Smith" userId="20f4a473-fdb2-4fae-942c-d5ee4fc452dc" providerId="ADAL" clId="{8A0885FE-934D-4B2F-9D15-CDB2FC74FB40}" dt="2020-11-03T23:18:57.272" v="1517" actId="26606"/>
          <ac:grpSpMkLst>
            <pc:docMk/>
            <pc:sldMk cId="4259019452" sldId="284"/>
            <ac:grpSpMk id="23" creationId="{B6BADB90-C74B-40D6-86DC-503F65FCE8DC}"/>
          </ac:grpSpMkLst>
        </pc:grpChg>
        <pc:grpChg chg="add">
          <ac:chgData name="Catherine Smith" userId="20f4a473-fdb2-4fae-942c-d5ee4fc452dc" providerId="ADAL" clId="{8A0885FE-934D-4B2F-9D15-CDB2FC74FB40}" dt="2020-11-03T23:19:21.747" v="1521" actId="26606"/>
          <ac:grpSpMkLst>
            <pc:docMk/>
            <pc:sldMk cId="4259019452" sldId="284"/>
            <ac:grpSpMk id="46" creationId="{A9270323-9616-4384-857D-E86B78272EFE}"/>
          </ac:grpSpMkLst>
        </pc:grpChg>
        <pc:picChg chg="mod ord">
          <ac:chgData name="Catherine Smith" userId="20f4a473-fdb2-4fae-942c-d5ee4fc452dc" providerId="ADAL" clId="{8A0885FE-934D-4B2F-9D15-CDB2FC74FB40}" dt="2020-11-03T23:19:21.747" v="1521" actId="26606"/>
          <ac:picMkLst>
            <pc:docMk/>
            <pc:sldMk cId="4259019452" sldId="284"/>
            <ac:picMk id="3" creationId="{03F902EF-5F61-4511-914E-1604BA40DF97}"/>
          </ac:picMkLst>
        </pc:picChg>
      </pc:sldChg>
      <pc:sldChg chg="addSp delSp modSp del">
        <pc:chgData name="Catherine Smith" userId="20f4a473-fdb2-4fae-942c-d5ee4fc452dc" providerId="ADAL" clId="{8A0885FE-934D-4B2F-9D15-CDB2FC74FB40}" dt="2020-11-03T22:48:43.872" v="941" actId="2696"/>
        <pc:sldMkLst>
          <pc:docMk/>
          <pc:sldMk cId="1118090052" sldId="285"/>
        </pc:sldMkLst>
        <pc:spChg chg="mod">
          <ac:chgData name="Catherine Smith" userId="20f4a473-fdb2-4fae-942c-d5ee4fc452dc" providerId="ADAL" clId="{8A0885FE-934D-4B2F-9D15-CDB2FC74FB40}" dt="2020-11-03T20:54:29.016" v="46" actId="26606"/>
          <ac:spMkLst>
            <pc:docMk/>
            <pc:sldMk cId="1118090052" sldId="285"/>
            <ac:spMk id="4" creationId="{F2767685-DE17-443F-B352-8F26172414A8}"/>
          </ac:spMkLst>
        </pc:spChg>
        <pc:spChg chg="mod">
          <ac:chgData name="Catherine Smith" userId="20f4a473-fdb2-4fae-942c-d5ee4fc452dc" providerId="ADAL" clId="{8A0885FE-934D-4B2F-9D15-CDB2FC74FB40}" dt="2020-11-03T20:54:29.016" v="46" actId="26606"/>
          <ac:spMkLst>
            <pc:docMk/>
            <pc:sldMk cId="1118090052" sldId="285"/>
            <ac:spMk id="5" creationId="{9DCE98B7-F756-42B5-9038-AFFF15388CEB}"/>
          </ac:spMkLst>
        </pc:spChg>
        <pc:spChg chg="del">
          <ac:chgData name="Catherine Smith" userId="20f4a473-fdb2-4fae-942c-d5ee4fc452dc" providerId="ADAL" clId="{8A0885FE-934D-4B2F-9D15-CDB2FC74FB40}" dt="2020-11-03T20:54:29.016" v="46" actId="26606"/>
          <ac:spMkLst>
            <pc:docMk/>
            <pc:sldMk cId="1118090052" sldId="285"/>
            <ac:spMk id="13" creationId="{B6C29DB0-17E9-42FF-986E-0B7F493F4D24}"/>
          </ac:spMkLst>
        </pc:spChg>
        <pc:spChg chg="del">
          <ac:chgData name="Catherine Smith" userId="20f4a473-fdb2-4fae-942c-d5ee4fc452dc" providerId="ADAL" clId="{8A0885FE-934D-4B2F-9D15-CDB2FC74FB40}" dt="2020-11-03T20:54:29.016" v="46" actId="26606"/>
          <ac:spMkLst>
            <pc:docMk/>
            <pc:sldMk cId="1118090052" sldId="285"/>
            <ac:spMk id="18" creationId="{115AD956-A5B6-4760-B8B2-11E2DF6B0212}"/>
          </ac:spMkLst>
        </pc:spChg>
        <pc:spChg chg="add">
          <ac:chgData name="Catherine Smith" userId="20f4a473-fdb2-4fae-942c-d5ee4fc452dc" providerId="ADAL" clId="{8A0885FE-934D-4B2F-9D15-CDB2FC74FB40}" dt="2020-11-03T20:54:29.016" v="46" actId="26606"/>
          <ac:spMkLst>
            <pc:docMk/>
            <pc:sldMk cId="1118090052" sldId="285"/>
            <ac:spMk id="23" creationId="{911A6C77-6109-4F77-975B-C375615A557E}"/>
          </ac:spMkLst>
        </pc:spChg>
        <pc:grpChg chg="add">
          <ac:chgData name="Catherine Smith" userId="20f4a473-fdb2-4fae-942c-d5ee4fc452dc" providerId="ADAL" clId="{8A0885FE-934D-4B2F-9D15-CDB2FC74FB40}" dt="2020-11-03T20:54:29.016" v="46" actId="26606"/>
          <ac:grpSpMkLst>
            <pc:docMk/>
            <pc:sldMk cId="1118090052" sldId="285"/>
            <ac:grpSpMk id="25" creationId="{CB343D17-9934-455E-B326-2F39206BA44A}"/>
          </ac:grpSpMkLst>
        </pc:grpChg>
        <pc:picChg chg="mod">
          <ac:chgData name="Catherine Smith" userId="20f4a473-fdb2-4fae-942c-d5ee4fc452dc" providerId="ADAL" clId="{8A0885FE-934D-4B2F-9D15-CDB2FC74FB40}" dt="2020-11-03T20:54:29.016" v="46" actId="26606"/>
          <ac:picMkLst>
            <pc:docMk/>
            <pc:sldMk cId="1118090052" sldId="285"/>
            <ac:picMk id="3" creationId="{AEF3D3E1-3F6F-4D3A-99AE-C3CD6AFB35AD}"/>
          </ac:picMkLst>
        </pc:picChg>
      </pc:sldChg>
      <pc:sldChg chg="addSp delSp modSp modTransition">
        <pc:chgData name="Catherine Smith" userId="20f4a473-fdb2-4fae-942c-d5ee4fc452dc" providerId="ADAL" clId="{8A0885FE-934D-4B2F-9D15-CDB2FC74FB40}" dt="2020-11-04T21:48:20.689" v="1687"/>
        <pc:sldMkLst>
          <pc:docMk/>
          <pc:sldMk cId="1361061622" sldId="286"/>
        </pc:sldMkLst>
        <pc:spChg chg="mod">
          <ac:chgData name="Catherine Smith" userId="20f4a473-fdb2-4fae-942c-d5ee4fc452dc" providerId="ADAL" clId="{8A0885FE-934D-4B2F-9D15-CDB2FC74FB40}" dt="2020-11-03T23:19:35.825" v="1522" actId="26606"/>
          <ac:spMkLst>
            <pc:docMk/>
            <pc:sldMk cId="1361061622" sldId="286"/>
            <ac:spMk id="4" creationId="{118670F9-90A5-416C-85FE-D836B9BC1E76}"/>
          </ac:spMkLst>
        </pc:spChg>
        <pc:spChg chg="mod">
          <ac:chgData name="Catherine Smith" userId="20f4a473-fdb2-4fae-942c-d5ee4fc452dc" providerId="ADAL" clId="{8A0885FE-934D-4B2F-9D15-CDB2FC74FB40}" dt="2020-11-03T23:19:35.825" v="1522" actId="26606"/>
          <ac:spMkLst>
            <pc:docMk/>
            <pc:sldMk cId="1361061622" sldId="286"/>
            <ac:spMk id="5" creationId="{49E00921-8CF8-4C3C-889B-594884156E9C}"/>
          </ac:spMkLst>
        </pc:spChg>
        <pc:spChg chg="del">
          <ac:chgData name="Catherine Smith" userId="20f4a473-fdb2-4fae-942c-d5ee4fc452dc" providerId="ADAL" clId="{8A0885FE-934D-4B2F-9D15-CDB2FC74FB40}" dt="2020-11-03T20:55:50.500" v="59" actId="26606"/>
          <ac:spMkLst>
            <pc:docMk/>
            <pc:sldMk cId="1361061622" sldId="286"/>
            <ac:spMk id="16" creationId="{B6C29DB0-17E9-42FF-986E-0B7F493F4D24}"/>
          </ac:spMkLst>
        </pc:spChg>
        <pc:spChg chg="del">
          <ac:chgData name="Catherine Smith" userId="20f4a473-fdb2-4fae-942c-d5ee4fc452dc" providerId="ADAL" clId="{8A0885FE-934D-4B2F-9D15-CDB2FC74FB40}" dt="2020-11-03T20:55:50.500" v="59" actId="26606"/>
          <ac:spMkLst>
            <pc:docMk/>
            <pc:sldMk cId="1361061622" sldId="286"/>
            <ac:spMk id="18" creationId="{115AD956-A5B6-4760-B8B2-11E2DF6B0212}"/>
          </ac:spMkLst>
        </pc:spChg>
        <pc:spChg chg="add del">
          <ac:chgData name="Catherine Smith" userId="20f4a473-fdb2-4fae-942c-d5ee4fc452dc" providerId="ADAL" clId="{8A0885FE-934D-4B2F-9D15-CDB2FC74FB40}" dt="2020-11-03T22:54:54.611" v="949" actId="26606"/>
          <ac:spMkLst>
            <pc:docMk/>
            <pc:sldMk cId="1361061622" sldId="286"/>
            <ac:spMk id="23" creationId="{911A6C77-6109-4F77-975B-C375615A557E}"/>
          </ac:spMkLst>
        </pc:spChg>
        <pc:spChg chg="add del">
          <ac:chgData name="Catherine Smith" userId="20f4a473-fdb2-4fae-942c-d5ee4fc452dc" providerId="ADAL" clId="{8A0885FE-934D-4B2F-9D15-CDB2FC74FB40}" dt="2020-11-03T23:19:35.825" v="1522" actId="26606"/>
          <ac:spMkLst>
            <pc:docMk/>
            <pc:sldMk cId="1361061622" sldId="286"/>
            <ac:spMk id="73" creationId="{F4C0B10B-D2C4-4A54-AFAD-3D27DF88BB37}"/>
          </ac:spMkLst>
        </pc:spChg>
        <pc:spChg chg="add">
          <ac:chgData name="Catherine Smith" userId="20f4a473-fdb2-4fae-942c-d5ee4fc452dc" providerId="ADAL" clId="{8A0885FE-934D-4B2F-9D15-CDB2FC74FB40}" dt="2020-11-03T23:19:35.825" v="1522" actId="26606"/>
          <ac:spMkLst>
            <pc:docMk/>
            <pc:sldMk cId="1361061622" sldId="286"/>
            <ac:spMk id="137" creationId="{201CC55D-ED54-4C5C-95E6-10947BD1103B}"/>
          </ac:spMkLst>
        </pc:spChg>
        <pc:spChg chg="add">
          <ac:chgData name="Catherine Smith" userId="20f4a473-fdb2-4fae-942c-d5ee4fc452dc" providerId="ADAL" clId="{8A0885FE-934D-4B2F-9D15-CDB2FC74FB40}" dt="2020-11-03T23:19:35.825" v="1522" actId="26606"/>
          <ac:spMkLst>
            <pc:docMk/>
            <pc:sldMk cId="1361061622" sldId="286"/>
            <ac:spMk id="143" creationId="{3873B707-463F-40B0-8227-E8CC6C67EB25}"/>
          </ac:spMkLst>
        </pc:spChg>
        <pc:spChg chg="add">
          <ac:chgData name="Catherine Smith" userId="20f4a473-fdb2-4fae-942c-d5ee4fc452dc" providerId="ADAL" clId="{8A0885FE-934D-4B2F-9D15-CDB2FC74FB40}" dt="2020-11-03T23:19:35.825" v="1522" actId="26606"/>
          <ac:spMkLst>
            <pc:docMk/>
            <pc:sldMk cId="1361061622" sldId="286"/>
            <ac:spMk id="145" creationId="{C13237C8-E62C-4F0D-A318-BD6FB6C2D138}"/>
          </ac:spMkLst>
        </pc:spChg>
        <pc:spChg chg="add">
          <ac:chgData name="Catherine Smith" userId="20f4a473-fdb2-4fae-942c-d5ee4fc452dc" providerId="ADAL" clId="{8A0885FE-934D-4B2F-9D15-CDB2FC74FB40}" dt="2020-11-03T23:19:35.825" v="1522" actId="26606"/>
          <ac:spMkLst>
            <pc:docMk/>
            <pc:sldMk cId="1361061622" sldId="286"/>
            <ac:spMk id="147" creationId="{19C9EAEA-39D0-4B0E-A0EB-51E7B26740B1}"/>
          </ac:spMkLst>
        </pc:spChg>
        <pc:grpChg chg="add del">
          <ac:chgData name="Catherine Smith" userId="20f4a473-fdb2-4fae-942c-d5ee4fc452dc" providerId="ADAL" clId="{8A0885FE-934D-4B2F-9D15-CDB2FC74FB40}" dt="2020-11-03T22:54:54.611" v="949" actId="26606"/>
          <ac:grpSpMkLst>
            <pc:docMk/>
            <pc:sldMk cId="1361061622" sldId="286"/>
            <ac:grpSpMk id="25" creationId="{CB343D17-9934-455E-B326-2F39206BA44A}"/>
          </ac:grpSpMkLst>
        </pc:grpChg>
        <pc:grpChg chg="add del">
          <ac:chgData name="Catherine Smith" userId="20f4a473-fdb2-4fae-942c-d5ee4fc452dc" providerId="ADAL" clId="{8A0885FE-934D-4B2F-9D15-CDB2FC74FB40}" dt="2020-11-03T23:19:35.825" v="1522" actId="26606"/>
          <ac:grpSpMkLst>
            <pc:docMk/>
            <pc:sldMk cId="1361061622" sldId="286"/>
            <ac:grpSpMk id="75" creationId="{B6BADB90-C74B-40D6-86DC-503F65FCE8DC}"/>
          </ac:grpSpMkLst>
        </pc:grpChg>
        <pc:grpChg chg="add">
          <ac:chgData name="Catherine Smith" userId="20f4a473-fdb2-4fae-942c-d5ee4fc452dc" providerId="ADAL" clId="{8A0885FE-934D-4B2F-9D15-CDB2FC74FB40}" dt="2020-11-03T23:19:35.825" v="1522" actId="26606"/>
          <ac:grpSpMkLst>
            <pc:docMk/>
            <pc:sldMk cId="1361061622" sldId="286"/>
            <ac:grpSpMk id="139" creationId="{1DE889C7-FAD6-4397-98E2-05D503484459}"/>
          </ac:grpSpMkLst>
        </pc:grpChg>
        <pc:picChg chg="del mod">
          <ac:chgData name="Catherine Smith" userId="20f4a473-fdb2-4fae-942c-d5ee4fc452dc" providerId="ADAL" clId="{8A0885FE-934D-4B2F-9D15-CDB2FC74FB40}" dt="2020-11-03T22:54:48.176" v="947" actId="478"/>
          <ac:picMkLst>
            <pc:docMk/>
            <pc:sldMk cId="1361061622" sldId="286"/>
            <ac:picMk id="3" creationId="{3D4E83D4-E601-493F-A671-741CE15C7E2E}"/>
          </ac:picMkLst>
        </pc:picChg>
        <pc:picChg chg="add del">
          <ac:chgData name="Catherine Smith" userId="20f4a473-fdb2-4fae-942c-d5ee4fc452dc" providerId="ADAL" clId="{8A0885FE-934D-4B2F-9D15-CDB2FC74FB40}" dt="2020-11-03T22:54:48.176" v="947" actId="478"/>
          <ac:picMkLst>
            <pc:docMk/>
            <pc:sldMk cId="1361061622" sldId="286"/>
            <ac:picMk id="4098" creationId="{E4AD5AC2-4BCC-4027-9FFD-DBC7BCC9ACC4}"/>
          </ac:picMkLst>
        </pc:picChg>
        <pc:picChg chg="add mod">
          <ac:chgData name="Catherine Smith" userId="20f4a473-fdb2-4fae-942c-d5ee4fc452dc" providerId="ADAL" clId="{8A0885FE-934D-4B2F-9D15-CDB2FC74FB40}" dt="2020-11-03T23:19:35.825" v="1522" actId="26606"/>
          <ac:picMkLst>
            <pc:docMk/>
            <pc:sldMk cId="1361061622" sldId="286"/>
            <ac:picMk id="4100" creationId="{B53DE7FB-2B28-465C-A96A-851444CFA53C}"/>
          </ac:picMkLst>
        </pc:picChg>
      </pc:sldChg>
      <pc:sldChg chg="del">
        <pc:chgData name="Catherine Smith" userId="20f4a473-fdb2-4fae-942c-d5ee4fc452dc" providerId="ADAL" clId="{8A0885FE-934D-4B2F-9D15-CDB2FC74FB40}" dt="2020-11-03T22:15:43.548" v="501" actId="2696"/>
        <pc:sldMkLst>
          <pc:docMk/>
          <pc:sldMk cId="1920818084" sldId="287"/>
        </pc:sldMkLst>
      </pc:sldChg>
      <pc:sldChg chg="addSp delSp modSp modTransition">
        <pc:chgData name="Catherine Smith" userId="20f4a473-fdb2-4fae-942c-d5ee4fc452dc" providerId="ADAL" clId="{8A0885FE-934D-4B2F-9D15-CDB2FC74FB40}" dt="2020-11-04T21:48:20.689" v="1687"/>
        <pc:sldMkLst>
          <pc:docMk/>
          <pc:sldMk cId="1642945676" sldId="288"/>
        </pc:sldMkLst>
        <pc:spChg chg="mod ord">
          <ac:chgData name="Catherine Smith" userId="20f4a473-fdb2-4fae-942c-d5ee4fc452dc" providerId="ADAL" clId="{8A0885FE-934D-4B2F-9D15-CDB2FC74FB40}" dt="2020-11-03T23:16:02.660" v="1495" actId="26606"/>
          <ac:spMkLst>
            <pc:docMk/>
            <pc:sldMk cId="1642945676" sldId="288"/>
            <ac:spMk id="4" creationId="{94708FC2-7E64-4BB7-BF8B-4D0BE1B84BEF}"/>
          </ac:spMkLst>
        </pc:spChg>
        <pc:spChg chg="mod ord">
          <ac:chgData name="Catherine Smith" userId="20f4a473-fdb2-4fae-942c-d5ee4fc452dc" providerId="ADAL" clId="{8A0885FE-934D-4B2F-9D15-CDB2FC74FB40}" dt="2020-11-03T23:16:02.660" v="1495" actId="26606"/>
          <ac:spMkLst>
            <pc:docMk/>
            <pc:sldMk cId="1642945676" sldId="288"/>
            <ac:spMk id="5" creationId="{9D94F31A-2887-472E-AD61-FBE46D401027}"/>
          </ac:spMkLst>
        </pc:spChg>
        <pc:spChg chg="add del">
          <ac:chgData name="Catherine Smith" userId="20f4a473-fdb2-4fae-942c-d5ee4fc452dc" providerId="ADAL" clId="{8A0885FE-934D-4B2F-9D15-CDB2FC74FB40}" dt="2020-11-03T20:54:20.739" v="45" actId="26606"/>
          <ac:spMkLst>
            <pc:docMk/>
            <pc:sldMk cId="1642945676" sldId="288"/>
            <ac:spMk id="23" creationId="{B6C29DB0-17E9-42FF-986E-0B7F493F4D24}"/>
          </ac:spMkLst>
        </pc:spChg>
        <pc:spChg chg="add del">
          <ac:chgData name="Catherine Smith" userId="20f4a473-fdb2-4fae-942c-d5ee4fc452dc" providerId="ADAL" clId="{8A0885FE-934D-4B2F-9D15-CDB2FC74FB40}" dt="2020-11-03T20:54:20.739" v="45" actId="26606"/>
          <ac:spMkLst>
            <pc:docMk/>
            <pc:sldMk cId="1642945676" sldId="288"/>
            <ac:spMk id="24" creationId="{115AD956-A5B6-4760-B8B2-11E2DF6B0212}"/>
          </ac:spMkLst>
        </pc:spChg>
        <pc:spChg chg="add del">
          <ac:chgData name="Catherine Smith" userId="20f4a473-fdb2-4fae-942c-d5ee4fc452dc" providerId="ADAL" clId="{8A0885FE-934D-4B2F-9D15-CDB2FC74FB40}" dt="2020-11-03T20:53:52.620" v="34" actId="26606"/>
          <ac:spMkLst>
            <pc:docMk/>
            <pc:sldMk cId="1642945676" sldId="288"/>
            <ac:spMk id="29" creationId="{640E93D9-F13F-4097-A159-E0A6CEBA8F3B}"/>
          </ac:spMkLst>
        </pc:spChg>
        <pc:spChg chg="add del">
          <ac:chgData name="Catherine Smith" userId="20f4a473-fdb2-4fae-942c-d5ee4fc452dc" providerId="ADAL" clId="{8A0885FE-934D-4B2F-9D15-CDB2FC74FB40}" dt="2020-11-03T20:53:52.620" v="34" actId="26606"/>
          <ac:spMkLst>
            <pc:docMk/>
            <pc:sldMk cId="1642945676" sldId="288"/>
            <ac:spMk id="31" creationId="{BA3D150B-ADB5-401D-8304-C7845A109595}"/>
          </ac:spMkLst>
        </pc:spChg>
        <pc:spChg chg="add del">
          <ac:chgData name="Catherine Smith" userId="20f4a473-fdb2-4fae-942c-d5ee4fc452dc" providerId="ADAL" clId="{8A0885FE-934D-4B2F-9D15-CDB2FC74FB40}" dt="2020-11-03T20:53:52.620" v="34" actId="26606"/>
          <ac:spMkLst>
            <pc:docMk/>
            <pc:sldMk cId="1642945676" sldId="288"/>
            <ac:spMk id="33" creationId="{ACD3AB31-A71C-4414-BA05-CF667CBA34D2}"/>
          </ac:spMkLst>
        </pc:spChg>
        <pc:spChg chg="add del">
          <ac:chgData name="Catherine Smith" userId="20f4a473-fdb2-4fae-942c-d5ee4fc452dc" providerId="ADAL" clId="{8A0885FE-934D-4B2F-9D15-CDB2FC74FB40}" dt="2020-11-03T20:53:58.768" v="36" actId="26606"/>
          <ac:spMkLst>
            <pc:docMk/>
            <pc:sldMk cId="1642945676" sldId="288"/>
            <ac:spMk id="35" creationId="{1C091803-41C2-48E0-9228-5148460C7479}"/>
          </ac:spMkLst>
        </pc:spChg>
        <pc:spChg chg="add del">
          <ac:chgData name="Catherine Smith" userId="20f4a473-fdb2-4fae-942c-d5ee4fc452dc" providerId="ADAL" clId="{8A0885FE-934D-4B2F-9D15-CDB2FC74FB40}" dt="2020-11-03T20:53:58.768" v="36" actId="26606"/>
          <ac:spMkLst>
            <pc:docMk/>
            <pc:sldMk cId="1642945676" sldId="288"/>
            <ac:spMk id="36" creationId="{B775CD93-9DF2-48CB-9F57-1BCA9A46C7FA}"/>
          </ac:spMkLst>
        </pc:spChg>
        <pc:spChg chg="add del">
          <ac:chgData name="Catherine Smith" userId="20f4a473-fdb2-4fae-942c-d5ee4fc452dc" providerId="ADAL" clId="{8A0885FE-934D-4B2F-9D15-CDB2FC74FB40}" dt="2020-11-03T20:53:58.768" v="36" actId="26606"/>
          <ac:spMkLst>
            <pc:docMk/>
            <pc:sldMk cId="1642945676" sldId="288"/>
            <ac:spMk id="37" creationId="{E186B68C-84BC-4A6E-99D1-EE87483C1349}"/>
          </ac:spMkLst>
        </pc:spChg>
        <pc:spChg chg="add del">
          <ac:chgData name="Catherine Smith" userId="20f4a473-fdb2-4fae-942c-d5ee4fc452dc" providerId="ADAL" clId="{8A0885FE-934D-4B2F-9D15-CDB2FC74FB40}" dt="2020-11-03T20:53:58.768" v="36" actId="26606"/>
          <ac:spMkLst>
            <pc:docMk/>
            <pc:sldMk cId="1642945676" sldId="288"/>
            <ac:spMk id="38" creationId="{6166C6D1-23AC-49C4-BA07-238E4E9F8CEB}"/>
          </ac:spMkLst>
        </pc:spChg>
        <pc:spChg chg="add del">
          <ac:chgData name="Catherine Smith" userId="20f4a473-fdb2-4fae-942c-d5ee4fc452dc" providerId="ADAL" clId="{8A0885FE-934D-4B2F-9D15-CDB2FC74FB40}" dt="2020-11-03T20:54:01.356" v="38" actId="26606"/>
          <ac:spMkLst>
            <pc:docMk/>
            <pc:sldMk cId="1642945676" sldId="288"/>
            <ac:spMk id="40" creationId="{F5493CFF-E43B-4B10-ACE1-C8A1246629EA}"/>
          </ac:spMkLst>
        </pc:spChg>
        <pc:spChg chg="add del">
          <ac:chgData name="Catherine Smith" userId="20f4a473-fdb2-4fae-942c-d5ee4fc452dc" providerId="ADAL" clId="{8A0885FE-934D-4B2F-9D15-CDB2FC74FB40}" dt="2020-11-03T20:54:07.132" v="40" actId="26606"/>
          <ac:spMkLst>
            <pc:docMk/>
            <pc:sldMk cId="1642945676" sldId="288"/>
            <ac:spMk id="42" creationId="{EBF87945-A001-489F-9D9B-7D9435F0B9CA}"/>
          </ac:spMkLst>
        </pc:spChg>
        <pc:spChg chg="add del">
          <ac:chgData name="Catherine Smith" userId="20f4a473-fdb2-4fae-942c-d5ee4fc452dc" providerId="ADAL" clId="{8A0885FE-934D-4B2F-9D15-CDB2FC74FB40}" dt="2020-11-03T20:54:13.517" v="42" actId="26606"/>
          <ac:spMkLst>
            <pc:docMk/>
            <pc:sldMk cId="1642945676" sldId="288"/>
            <ac:spMk id="44" creationId="{B775CD93-9DF2-48CB-9F57-1BCA9A46C7FA}"/>
          </ac:spMkLst>
        </pc:spChg>
        <pc:spChg chg="add del">
          <ac:chgData name="Catherine Smith" userId="20f4a473-fdb2-4fae-942c-d5ee4fc452dc" providerId="ADAL" clId="{8A0885FE-934D-4B2F-9D15-CDB2FC74FB40}" dt="2020-11-03T20:54:13.517" v="42" actId="26606"/>
          <ac:spMkLst>
            <pc:docMk/>
            <pc:sldMk cId="1642945676" sldId="288"/>
            <ac:spMk id="45" creationId="{6166C6D1-23AC-49C4-BA07-238E4E9F8CEB}"/>
          </ac:spMkLst>
        </pc:spChg>
        <pc:spChg chg="add del">
          <ac:chgData name="Catherine Smith" userId="20f4a473-fdb2-4fae-942c-d5ee4fc452dc" providerId="ADAL" clId="{8A0885FE-934D-4B2F-9D15-CDB2FC74FB40}" dt="2020-11-03T20:54:13.517" v="42" actId="26606"/>
          <ac:spMkLst>
            <pc:docMk/>
            <pc:sldMk cId="1642945676" sldId="288"/>
            <ac:spMk id="46" creationId="{E186B68C-84BC-4A6E-99D1-EE87483C1349}"/>
          </ac:spMkLst>
        </pc:spChg>
        <pc:spChg chg="add del">
          <ac:chgData name="Catherine Smith" userId="20f4a473-fdb2-4fae-942c-d5ee4fc452dc" providerId="ADAL" clId="{8A0885FE-934D-4B2F-9D15-CDB2FC74FB40}" dt="2020-11-03T20:54:13.517" v="42" actId="26606"/>
          <ac:spMkLst>
            <pc:docMk/>
            <pc:sldMk cId="1642945676" sldId="288"/>
            <ac:spMk id="47" creationId="{1C091803-41C2-48E0-9228-5148460C7479}"/>
          </ac:spMkLst>
        </pc:spChg>
        <pc:spChg chg="add del">
          <ac:chgData name="Catherine Smith" userId="20f4a473-fdb2-4fae-942c-d5ee4fc452dc" providerId="ADAL" clId="{8A0885FE-934D-4B2F-9D15-CDB2FC74FB40}" dt="2020-11-03T20:54:20.729" v="44" actId="26606"/>
          <ac:spMkLst>
            <pc:docMk/>
            <pc:sldMk cId="1642945676" sldId="288"/>
            <ac:spMk id="49" creationId="{EBF87945-A001-489F-9D9B-7D9435F0B9CA}"/>
          </ac:spMkLst>
        </pc:spChg>
        <pc:spChg chg="add del">
          <ac:chgData name="Catherine Smith" userId="20f4a473-fdb2-4fae-942c-d5ee4fc452dc" providerId="ADAL" clId="{8A0885FE-934D-4B2F-9D15-CDB2FC74FB40}" dt="2020-11-03T23:16:02.660" v="1495" actId="26606"/>
          <ac:spMkLst>
            <pc:docMk/>
            <pc:sldMk cId="1642945676" sldId="288"/>
            <ac:spMk id="51" creationId="{F4C0B10B-D2C4-4A54-AFAD-3D27DF88BB37}"/>
          </ac:spMkLst>
        </pc:spChg>
        <pc:spChg chg="add">
          <ac:chgData name="Catherine Smith" userId="20f4a473-fdb2-4fae-942c-d5ee4fc452dc" providerId="ADAL" clId="{8A0885FE-934D-4B2F-9D15-CDB2FC74FB40}" dt="2020-11-03T23:16:02.660" v="1495" actId="26606"/>
          <ac:spMkLst>
            <pc:docMk/>
            <pc:sldMk cId="1642945676" sldId="288"/>
            <ac:spMk id="60" creationId="{9D80C9EF-3CC6-4ECC-9C2D-9D0396C96ED9}"/>
          </ac:spMkLst>
        </pc:spChg>
        <pc:spChg chg="add">
          <ac:chgData name="Catherine Smith" userId="20f4a473-fdb2-4fae-942c-d5ee4fc452dc" providerId="ADAL" clId="{8A0885FE-934D-4B2F-9D15-CDB2FC74FB40}" dt="2020-11-03T23:16:02.660" v="1495" actId="26606"/>
          <ac:spMkLst>
            <pc:docMk/>
            <pc:sldMk cId="1642945676" sldId="288"/>
            <ac:spMk id="62" creationId="{5DA32751-37A2-45C0-BE94-63D375E27003}"/>
          </ac:spMkLst>
        </pc:spChg>
        <pc:spChg chg="add">
          <ac:chgData name="Catherine Smith" userId="20f4a473-fdb2-4fae-942c-d5ee4fc452dc" providerId="ADAL" clId="{8A0885FE-934D-4B2F-9D15-CDB2FC74FB40}" dt="2020-11-03T23:16:02.660" v="1495" actId="26606"/>
          <ac:spMkLst>
            <pc:docMk/>
            <pc:sldMk cId="1642945676" sldId="288"/>
            <ac:spMk id="64" creationId="{E659831F-0D9A-4C63-9EBB-8435B85A440F}"/>
          </ac:spMkLst>
        </pc:spChg>
        <pc:spChg chg="add">
          <ac:chgData name="Catherine Smith" userId="20f4a473-fdb2-4fae-942c-d5ee4fc452dc" providerId="ADAL" clId="{8A0885FE-934D-4B2F-9D15-CDB2FC74FB40}" dt="2020-11-03T23:16:02.660" v="1495" actId="26606"/>
          <ac:spMkLst>
            <pc:docMk/>
            <pc:sldMk cId="1642945676" sldId="288"/>
            <ac:spMk id="66" creationId="{5A55FBCD-CD42-40F5-8A1B-3203F9CAEEAA}"/>
          </ac:spMkLst>
        </pc:spChg>
        <pc:grpChg chg="add del">
          <ac:chgData name="Catherine Smith" userId="20f4a473-fdb2-4fae-942c-d5ee4fc452dc" providerId="ADAL" clId="{8A0885FE-934D-4B2F-9D15-CDB2FC74FB40}" dt="2020-11-03T23:16:02.660" v="1495" actId="26606"/>
          <ac:grpSpMkLst>
            <pc:docMk/>
            <pc:sldMk cId="1642945676" sldId="288"/>
            <ac:grpSpMk id="52" creationId="{B6BADB90-C74B-40D6-86DC-503F65FCE8DC}"/>
          </ac:grpSpMkLst>
        </pc:grpChg>
        <pc:picChg chg="mod ord">
          <ac:chgData name="Catherine Smith" userId="20f4a473-fdb2-4fae-942c-d5ee4fc452dc" providerId="ADAL" clId="{8A0885FE-934D-4B2F-9D15-CDB2FC74FB40}" dt="2020-11-03T23:16:02.660" v="1495" actId="26606"/>
          <ac:picMkLst>
            <pc:docMk/>
            <pc:sldMk cId="1642945676" sldId="288"/>
            <ac:picMk id="3" creationId="{F8A94225-C26B-42AC-B466-C30CE29B42D5}"/>
          </ac:picMkLst>
        </pc:picChg>
      </pc:sldChg>
      <pc:sldChg chg="addSp delSp modSp modTransition">
        <pc:chgData name="Catherine Smith" userId="20f4a473-fdb2-4fae-942c-d5ee4fc452dc" providerId="ADAL" clId="{8A0885FE-934D-4B2F-9D15-CDB2FC74FB40}" dt="2020-11-04T21:48:20.689" v="1687"/>
        <pc:sldMkLst>
          <pc:docMk/>
          <pc:sldMk cId="784538353" sldId="289"/>
        </pc:sldMkLst>
        <pc:spChg chg="mod ord">
          <ac:chgData name="Catherine Smith" userId="20f4a473-fdb2-4fae-942c-d5ee4fc452dc" providerId="ADAL" clId="{8A0885FE-934D-4B2F-9D15-CDB2FC74FB40}" dt="2020-11-03T23:17:36.310" v="1502" actId="26606"/>
          <ac:spMkLst>
            <pc:docMk/>
            <pc:sldMk cId="784538353" sldId="289"/>
            <ac:spMk id="4" creationId="{142D6B3C-4359-4283-BEB1-6703B4F0FF90}"/>
          </ac:spMkLst>
        </pc:spChg>
        <pc:spChg chg="mod">
          <ac:chgData name="Catherine Smith" userId="20f4a473-fdb2-4fae-942c-d5ee4fc452dc" providerId="ADAL" clId="{8A0885FE-934D-4B2F-9D15-CDB2FC74FB40}" dt="2020-11-03T23:17:36.310" v="1502" actId="26606"/>
          <ac:spMkLst>
            <pc:docMk/>
            <pc:sldMk cId="784538353" sldId="289"/>
            <ac:spMk id="5" creationId="{49458ED5-604F-4B8B-BF1B-8435520CE2C7}"/>
          </ac:spMkLst>
        </pc:spChg>
        <pc:spChg chg="del">
          <ac:chgData name="Catherine Smith" userId="20f4a473-fdb2-4fae-942c-d5ee4fc452dc" providerId="ADAL" clId="{8A0885FE-934D-4B2F-9D15-CDB2FC74FB40}" dt="2020-11-03T20:55:46.086" v="58" actId="26606"/>
          <ac:spMkLst>
            <pc:docMk/>
            <pc:sldMk cId="784538353" sldId="289"/>
            <ac:spMk id="30" creationId="{B6C29DB0-17E9-42FF-986E-0B7F493F4D24}"/>
          </ac:spMkLst>
        </pc:spChg>
        <pc:spChg chg="del">
          <ac:chgData name="Catherine Smith" userId="20f4a473-fdb2-4fae-942c-d5ee4fc452dc" providerId="ADAL" clId="{8A0885FE-934D-4B2F-9D15-CDB2FC74FB40}" dt="2020-11-03T20:55:46.086" v="58" actId="26606"/>
          <ac:spMkLst>
            <pc:docMk/>
            <pc:sldMk cId="784538353" sldId="289"/>
            <ac:spMk id="32" creationId="{115AD956-A5B6-4760-B8B2-11E2DF6B0212}"/>
          </ac:spMkLst>
        </pc:spChg>
        <pc:spChg chg="add del">
          <ac:chgData name="Catherine Smith" userId="20f4a473-fdb2-4fae-942c-d5ee4fc452dc" providerId="ADAL" clId="{8A0885FE-934D-4B2F-9D15-CDB2FC74FB40}" dt="2020-11-03T23:12:49.213" v="1431" actId="26606"/>
          <ac:spMkLst>
            <pc:docMk/>
            <pc:sldMk cId="784538353" sldId="289"/>
            <ac:spMk id="37" creationId="{F4C0B10B-D2C4-4A54-AFAD-3D27DF88BB37}"/>
          </ac:spMkLst>
        </pc:spChg>
        <pc:spChg chg="add del">
          <ac:chgData name="Catherine Smith" userId="20f4a473-fdb2-4fae-942c-d5ee4fc452dc" providerId="ADAL" clId="{8A0885FE-934D-4B2F-9D15-CDB2FC74FB40}" dt="2020-11-03T23:14:09.460" v="1481" actId="26606"/>
          <ac:spMkLst>
            <pc:docMk/>
            <pc:sldMk cId="784538353" sldId="289"/>
            <ac:spMk id="71" creationId="{F4C0B10B-D2C4-4A54-AFAD-3D27DF88BB37}"/>
          </ac:spMkLst>
        </pc:spChg>
        <pc:spChg chg="add">
          <ac:chgData name="Catherine Smith" userId="20f4a473-fdb2-4fae-942c-d5ee4fc452dc" providerId="ADAL" clId="{8A0885FE-934D-4B2F-9D15-CDB2FC74FB40}" dt="2020-11-03T23:17:36.310" v="1502" actId="26606"/>
          <ac:spMkLst>
            <pc:docMk/>
            <pc:sldMk cId="784538353" sldId="289"/>
            <ac:spMk id="85" creationId="{117AB3D3-3C9C-4DED-809A-78734805B895}"/>
          </ac:spMkLst>
        </pc:spChg>
        <pc:spChg chg="add">
          <ac:chgData name="Catherine Smith" userId="20f4a473-fdb2-4fae-942c-d5ee4fc452dc" providerId="ADAL" clId="{8A0885FE-934D-4B2F-9D15-CDB2FC74FB40}" dt="2020-11-03T23:17:36.310" v="1502" actId="26606"/>
          <ac:spMkLst>
            <pc:docMk/>
            <pc:sldMk cId="784538353" sldId="289"/>
            <ac:spMk id="87" creationId="{3A9A4357-BD1D-4622-A4FE-766E6AB8DE84}"/>
          </ac:spMkLst>
        </pc:spChg>
        <pc:spChg chg="add">
          <ac:chgData name="Catherine Smith" userId="20f4a473-fdb2-4fae-942c-d5ee4fc452dc" providerId="ADAL" clId="{8A0885FE-934D-4B2F-9D15-CDB2FC74FB40}" dt="2020-11-03T23:17:36.310" v="1502" actId="26606"/>
          <ac:spMkLst>
            <pc:docMk/>
            <pc:sldMk cId="784538353" sldId="289"/>
            <ac:spMk id="89" creationId="{E659831F-0D9A-4C63-9EBB-8435B85A440F}"/>
          </ac:spMkLst>
        </pc:spChg>
        <pc:spChg chg="add">
          <ac:chgData name="Catherine Smith" userId="20f4a473-fdb2-4fae-942c-d5ee4fc452dc" providerId="ADAL" clId="{8A0885FE-934D-4B2F-9D15-CDB2FC74FB40}" dt="2020-11-03T23:17:36.310" v="1502" actId="26606"/>
          <ac:spMkLst>
            <pc:docMk/>
            <pc:sldMk cId="784538353" sldId="289"/>
            <ac:spMk id="91" creationId="{E6995CE5-F890-4ABA-82A2-26507CE8D2A3}"/>
          </ac:spMkLst>
        </pc:spChg>
        <pc:spChg chg="add del">
          <ac:chgData name="Catherine Smith" userId="20f4a473-fdb2-4fae-942c-d5ee4fc452dc" providerId="ADAL" clId="{8A0885FE-934D-4B2F-9D15-CDB2FC74FB40}" dt="2020-11-03T23:13:59.691" v="1474" actId="26606"/>
          <ac:spMkLst>
            <pc:docMk/>
            <pc:sldMk cId="784538353" sldId="289"/>
            <ac:spMk id="135" creationId="{911A6C77-6109-4F77-975B-C375615A557E}"/>
          </ac:spMkLst>
        </pc:spChg>
        <pc:spChg chg="add del">
          <ac:chgData name="Catherine Smith" userId="20f4a473-fdb2-4fae-942c-d5ee4fc452dc" providerId="ADAL" clId="{8A0885FE-934D-4B2F-9D15-CDB2FC74FB40}" dt="2020-11-03T23:14:05.809" v="1478" actId="26606"/>
          <ac:spMkLst>
            <pc:docMk/>
            <pc:sldMk cId="784538353" sldId="289"/>
            <ac:spMk id="139" creationId="{E659831F-0D9A-4C63-9EBB-8435B85A440F}"/>
          </ac:spMkLst>
        </pc:spChg>
        <pc:spChg chg="add del">
          <ac:chgData name="Catherine Smith" userId="20f4a473-fdb2-4fae-942c-d5ee4fc452dc" providerId="ADAL" clId="{8A0885FE-934D-4B2F-9D15-CDB2FC74FB40}" dt="2020-11-03T23:14:05.809" v="1478" actId="26606"/>
          <ac:spMkLst>
            <pc:docMk/>
            <pc:sldMk cId="784538353" sldId="289"/>
            <ac:spMk id="141" creationId="{E6995CE5-F890-4ABA-82A2-26507CE8D2A3}"/>
          </ac:spMkLst>
        </pc:spChg>
        <pc:spChg chg="add del">
          <ac:chgData name="Catherine Smith" userId="20f4a473-fdb2-4fae-942c-d5ee4fc452dc" providerId="ADAL" clId="{8A0885FE-934D-4B2F-9D15-CDB2FC74FB40}" dt="2020-11-03T23:14:02.898" v="1476" actId="26606"/>
          <ac:spMkLst>
            <pc:docMk/>
            <pc:sldMk cId="784538353" sldId="289"/>
            <ac:spMk id="5124" creationId="{7FEAE179-C525-48F3-AD47-0E9E2B6F2E2E}"/>
          </ac:spMkLst>
        </pc:spChg>
        <pc:spChg chg="add del">
          <ac:chgData name="Catherine Smith" userId="20f4a473-fdb2-4fae-942c-d5ee4fc452dc" providerId="ADAL" clId="{8A0885FE-934D-4B2F-9D15-CDB2FC74FB40}" dt="2020-11-03T23:14:02.898" v="1476" actId="26606"/>
          <ac:spMkLst>
            <pc:docMk/>
            <pc:sldMk cId="784538353" sldId="289"/>
            <ac:spMk id="5125" creationId="{95C8260E-968F-44E8-A823-ABB431311926}"/>
          </ac:spMkLst>
        </pc:spChg>
        <pc:spChg chg="add del">
          <ac:chgData name="Catherine Smith" userId="20f4a473-fdb2-4fae-942c-d5ee4fc452dc" providerId="ADAL" clId="{8A0885FE-934D-4B2F-9D15-CDB2FC74FB40}" dt="2020-11-03T23:14:02.898" v="1476" actId="26606"/>
          <ac:spMkLst>
            <pc:docMk/>
            <pc:sldMk cId="784538353" sldId="289"/>
            <ac:spMk id="5126" creationId="{2C1BBA94-3F40-40AA-8BB9-E69E25E537C1}"/>
          </ac:spMkLst>
        </pc:spChg>
        <pc:spChg chg="add del">
          <ac:chgData name="Catherine Smith" userId="20f4a473-fdb2-4fae-942c-d5ee4fc452dc" providerId="ADAL" clId="{8A0885FE-934D-4B2F-9D15-CDB2FC74FB40}" dt="2020-11-03T23:14:02.898" v="1476" actId="26606"/>
          <ac:spMkLst>
            <pc:docMk/>
            <pc:sldMk cId="784538353" sldId="289"/>
            <ac:spMk id="5127" creationId="{FE43805F-24A6-46A4-B19B-54F28347355C}"/>
          </ac:spMkLst>
        </pc:spChg>
        <pc:spChg chg="add del">
          <ac:chgData name="Catherine Smith" userId="20f4a473-fdb2-4fae-942c-d5ee4fc452dc" providerId="ADAL" clId="{8A0885FE-934D-4B2F-9D15-CDB2FC74FB40}" dt="2020-11-03T23:14:05.809" v="1478" actId="26606"/>
          <ac:spMkLst>
            <pc:docMk/>
            <pc:sldMk cId="784538353" sldId="289"/>
            <ac:spMk id="5129" creationId="{117AB3D3-3C9C-4DED-809A-78734805B895}"/>
          </ac:spMkLst>
        </pc:spChg>
        <pc:spChg chg="add del">
          <ac:chgData name="Catherine Smith" userId="20f4a473-fdb2-4fae-942c-d5ee4fc452dc" providerId="ADAL" clId="{8A0885FE-934D-4B2F-9D15-CDB2FC74FB40}" dt="2020-11-03T23:14:05.809" v="1478" actId="26606"/>
          <ac:spMkLst>
            <pc:docMk/>
            <pc:sldMk cId="784538353" sldId="289"/>
            <ac:spMk id="5130" creationId="{3A9A4357-BD1D-4622-A4FE-766E6AB8DE84}"/>
          </ac:spMkLst>
        </pc:spChg>
        <pc:spChg chg="add del">
          <ac:chgData name="Catherine Smith" userId="20f4a473-fdb2-4fae-942c-d5ee4fc452dc" providerId="ADAL" clId="{8A0885FE-934D-4B2F-9D15-CDB2FC74FB40}" dt="2020-11-03T23:14:09.446" v="1480" actId="26606"/>
          <ac:spMkLst>
            <pc:docMk/>
            <pc:sldMk cId="784538353" sldId="289"/>
            <ac:spMk id="5132" creationId="{5E39A796-BE83-48B1-B33F-35C4A32AAB57}"/>
          </ac:spMkLst>
        </pc:spChg>
        <pc:spChg chg="add del">
          <ac:chgData name="Catherine Smith" userId="20f4a473-fdb2-4fae-942c-d5ee4fc452dc" providerId="ADAL" clId="{8A0885FE-934D-4B2F-9D15-CDB2FC74FB40}" dt="2020-11-03T23:14:09.446" v="1480" actId="26606"/>
          <ac:spMkLst>
            <pc:docMk/>
            <pc:sldMk cId="784538353" sldId="289"/>
            <ac:spMk id="5133" creationId="{72F84B47-E267-4194-8194-831DB7B5547F}"/>
          </ac:spMkLst>
        </pc:spChg>
        <pc:spChg chg="add del">
          <ac:chgData name="Catherine Smith" userId="20f4a473-fdb2-4fae-942c-d5ee4fc452dc" providerId="ADAL" clId="{8A0885FE-934D-4B2F-9D15-CDB2FC74FB40}" dt="2020-11-03T23:17:36.310" v="1502" actId="26606"/>
          <ac:spMkLst>
            <pc:docMk/>
            <pc:sldMk cId="784538353" sldId="289"/>
            <ac:spMk id="5135" creationId="{577D1452-F0B7-431E-9A24-D3F7103D8510}"/>
          </ac:spMkLst>
        </pc:spChg>
        <pc:spChg chg="add del">
          <ac:chgData name="Catherine Smith" userId="20f4a473-fdb2-4fae-942c-d5ee4fc452dc" providerId="ADAL" clId="{8A0885FE-934D-4B2F-9D15-CDB2FC74FB40}" dt="2020-11-03T23:17:36.310" v="1502" actId="26606"/>
          <ac:spMkLst>
            <pc:docMk/>
            <pc:sldMk cId="784538353" sldId="289"/>
            <ac:spMk id="5136" creationId="{A660F4F9-5DF5-4F15-BE6A-CD8648BB1148}"/>
          </ac:spMkLst>
        </pc:spChg>
        <pc:grpChg chg="add del">
          <ac:chgData name="Catherine Smith" userId="20f4a473-fdb2-4fae-942c-d5ee4fc452dc" providerId="ADAL" clId="{8A0885FE-934D-4B2F-9D15-CDB2FC74FB40}" dt="2020-11-03T23:12:49.213" v="1431" actId="26606"/>
          <ac:grpSpMkLst>
            <pc:docMk/>
            <pc:sldMk cId="784538353" sldId="289"/>
            <ac:grpSpMk id="39" creationId="{B6BADB90-C74B-40D6-86DC-503F65FCE8DC}"/>
          </ac:grpSpMkLst>
        </pc:grpChg>
        <pc:grpChg chg="add del">
          <ac:chgData name="Catherine Smith" userId="20f4a473-fdb2-4fae-942c-d5ee4fc452dc" providerId="ADAL" clId="{8A0885FE-934D-4B2F-9D15-CDB2FC74FB40}" dt="2020-11-03T23:14:09.460" v="1481" actId="26606"/>
          <ac:grpSpMkLst>
            <pc:docMk/>
            <pc:sldMk cId="784538353" sldId="289"/>
            <ac:grpSpMk id="73" creationId="{B6BADB90-C74B-40D6-86DC-503F65FCE8DC}"/>
          </ac:grpSpMkLst>
        </pc:grpChg>
        <pc:grpChg chg="add del">
          <ac:chgData name="Catherine Smith" userId="20f4a473-fdb2-4fae-942c-d5ee4fc452dc" providerId="ADAL" clId="{8A0885FE-934D-4B2F-9D15-CDB2FC74FB40}" dt="2020-11-03T23:13:59.691" v="1474" actId="26606"/>
          <ac:grpSpMkLst>
            <pc:docMk/>
            <pc:sldMk cId="784538353" sldId="289"/>
            <ac:grpSpMk id="137" creationId="{CB343D17-9934-455E-B326-2F39206BA44A}"/>
          </ac:grpSpMkLst>
        </pc:grpChg>
        <pc:picChg chg="del mod ord">
          <ac:chgData name="Catherine Smith" userId="20f4a473-fdb2-4fae-942c-d5ee4fc452dc" providerId="ADAL" clId="{8A0885FE-934D-4B2F-9D15-CDB2FC74FB40}" dt="2020-11-03T23:05:26.647" v="1172" actId="478"/>
          <ac:picMkLst>
            <pc:docMk/>
            <pc:sldMk cId="784538353" sldId="289"/>
            <ac:picMk id="3" creationId="{5E05EB3A-5836-41C3-86B1-609C0DDDF4F6}"/>
          </ac:picMkLst>
        </pc:picChg>
        <pc:picChg chg="add mod ord">
          <ac:chgData name="Catherine Smith" userId="20f4a473-fdb2-4fae-942c-d5ee4fc452dc" providerId="ADAL" clId="{8A0885FE-934D-4B2F-9D15-CDB2FC74FB40}" dt="2020-11-03T23:17:36.310" v="1502" actId="26606"/>
          <ac:picMkLst>
            <pc:docMk/>
            <pc:sldMk cId="784538353" sldId="289"/>
            <ac:picMk id="5122" creationId="{155683C3-2EAF-4981-81DD-CD46C44F4BAD}"/>
          </ac:picMkLst>
        </pc:picChg>
      </pc:sldChg>
      <pc:sldChg chg="addSp delSp modSp mod modTransition setBg">
        <pc:chgData name="Catherine Smith" userId="20f4a473-fdb2-4fae-942c-d5ee4fc452dc" providerId="ADAL" clId="{8A0885FE-934D-4B2F-9D15-CDB2FC74FB40}" dt="2020-11-04T21:48:20.689" v="1687"/>
        <pc:sldMkLst>
          <pc:docMk/>
          <pc:sldMk cId="2854835" sldId="290"/>
        </pc:sldMkLst>
        <pc:spChg chg="mod ord">
          <ac:chgData name="Catherine Smith" userId="20f4a473-fdb2-4fae-942c-d5ee4fc452dc" providerId="ADAL" clId="{8A0885FE-934D-4B2F-9D15-CDB2FC74FB40}" dt="2020-11-03T22:29:57.746" v="572" actId="20577"/>
          <ac:spMkLst>
            <pc:docMk/>
            <pc:sldMk cId="2854835" sldId="290"/>
            <ac:spMk id="2" creationId="{BC05DA2F-9AC2-4B4F-A4B3-5C6767DD5BC3}"/>
          </ac:spMkLst>
        </pc:spChg>
        <pc:spChg chg="add del">
          <ac:chgData name="Catherine Smith" userId="20f4a473-fdb2-4fae-942c-d5ee4fc452dc" providerId="ADAL" clId="{8A0885FE-934D-4B2F-9D15-CDB2FC74FB40}" dt="2020-11-03T20:55:01.718" v="54" actId="26606"/>
          <ac:spMkLst>
            <pc:docMk/>
            <pc:sldMk cId="2854835" sldId="290"/>
            <ac:spMk id="137" creationId="{72257994-BD97-4691-8B89-198A6D2BABDC}"/>
          </ac:spMkLst>
        </pc:spChg>
        <pc:spChg chg="add del">
          <ac:chgData name="Catherine Smith" userId="20f4a473-fdb2-4fae-942c-d5ee4fc452dc" providerId="ADAL" clId="{8A0885FE-934D-4B2F-9D15-CDB2FC74FB40}" dt="2020-11-03T20:54:53.949" v="49" actId="26606"/>
          <ac:spMkLst>
            <pc:docMk/>
            <pc:sldMk cId="2854835" sldId="290"/>
            <ac:spMk id="192" creationId="{193844EA-0D22-410F-A01B-F4F29533D073}"/>
          </ac:spMkLst>
        </pc:spChg>
        <pc:spChg chg="add del">
          <ac:chgData name="Catherine Smith" userId="20f4a473-fdb2-4fae-942c-d5ee4fc452dc" providerId="ADAL" clId="{8A0885FE-934D-4B2F-9D15-CDB2FC74FB40}" dt="2020-11-03T20:54:53.949" v="49" actId="26606"/>
          <ac:spMkLst>
            <pc:docMk/>
            <pc:sldMk cId="2854835" sldId="290"/>
            <ac:spMk id="194" creationId="{5240663D-974E-4B54-BEF2-0AEF269A321A}"/>
          </ac:spMkLst>
        </pc:spChg>
        <pc:spChg chg="add del">
          <ac:chgData name="Catherine Smith" userId="20f4a473-fdb2-4fae-942c-d5ee4fc452dc" providerId="ADAL" clId="{8A0885FE-934D-4B2F-9D15-CDB2FC74FB40}" dt="2020-11-03T20:54:53.949" v="49" actId="26606"/>
          <ac:spMkLst>
            <pc:docMk/>
            <pc:sldMk cId="2854835" sldId="290"/>
            <ac:spMk id="195" creationId="{3E9B34ED-699B-421D-8B75-2235E5010EAE}"/>
          </ac:spMkLst>
        </pc:spChg>
        <pc:spChg chg="add del">
          <ac:chgData name="Catherine Smith" userId="20f4a473-fdb2-4fae-942c-d5ee4fc452dc" providerId="ADAL" clId="{8A0885FE-934D-4B2F-9D15-CDB2FC74FB40}" dt="2020-11-03T20:54:53.949" v="49" actId="26606"/>
          <ac:spMkLst>
            <pc:docMk/>
            <pc:sldMk cId="2854835" sldId="290"/>
            <ac:spMk id="196" creationId="{87427BBD-1323-4FFD-9089-40083FC54515}"/>
          </ac:spMkLst>
        </pc:spChg>
        <pc:spChg chg="add del">
          <ac:chgData name="Catherine Smith" userId="20f4a473-fdb2-4fae-942c-d5ee4fc452dc" providerId="ADAL" clId="{8A0885FE-934D-4B2F-9D15-CDB2FC74FB40}" dt="2020-11-03T20:54:53.949" v="49" actId="26606"/>
          <ac:spMkLst>
            <pc:docMk/>
            <pc:sldMk cId="2854835" sldId="290"/>
            <ac:spMk id="197" creationId="{5754E5A4-4679-40DF-8B05-9029BA0D703E}"/>
          </ac:spMkLst>
        </pc:spChg>
        <pc:spChg chg="add del">
          <ac:chgData name="Catherine Smith" userId="20f4a473-fdb2-4fae-942c-d5ee4fc452dc" providerId="ADAL" clId="{8A0885FE-934D-4B2F-9D15-CDB2FC74FB40}" dt="2020-11-03T20:54:53.949" v="49" actId="26606"/>
          <ac:spMkLst>
            <pc:docMk/>
            <pc:sldMk cId="2854835" sldId="290"/>
            <ac:spMk id="198" creationId="{9FC83CD4-234F-4750-ABF6-5481D9055AFE}"/>
          </ac:spMkLst>
        </pc:spChg>
        <pc:spChg chg="add del">
          <ac:chgData name="Catherine Smith" userId="20f4a473-fdb2-4fae-942c-d5ee4fc452dc" providerId="ADAL" clId="{8A0885FE-934D-4B2F-9D15-CDB2FC74FB40}" dt="2020-11-03T20:54:53.949" v="49" actId="26606"/>
          <ac:spMkLst>
            <pc:docMk/>
            <pc:sldMk cId="2854835" sldId="290"/>
            <ac:spMk id="199" creationId="{568D0189-FF37-41B1-A9F5-C564BA47BB59}"/>
          </ac:spMkLst>
        </pc:spChg>
        <pc:spChg chg="add del">
          <ac:chgData name="Catherine Smith" userId="20f4a473-fdb2-4fae-942c-d5ee4fc452dc" providerId="ADAL" clId="{8A0885FE-934D-4B2F-9D15-CDB2FC74FB40}" dt="2020-11-03T20:54:53.949" v="49" actId="26606"/>
          <ac:spMkLst>
            <pc:docMk/>
            <pc:sldMk cId="2854835" sldId="290"/>
            <ac:spMk id="201" creationId="{5B4888BC-D2FB-4207-8548-E0FA79633948}"/>
          </ac:spMkLst>
        </pc:spChg>
        <pc:spChg chg="add del">
          <ac:chgData name="Catherine Smith" userId="20f4a473-fdb2-4fae-942c-d5ee4fc452dc" providerId="ADAL" clId="{8A0885FE-934D-4B2F-9D15-CDB2FC74FB40}" dt="2020-11-03T20:54:55.931" v="51" actId="26606"/>
          <ac:spMkLst>
            <pc:docMk/>
            <pc:sldMk cId="2854835" sldId="290"/>
            <ac:spMk id="2058" creationId="{9F0EABC1-C7E2-4071-A457-E6F1A4A8595F}"/>
          </ac:spMkLst>
        </pc:spChg>
        <pc:spChg chg="add del">
          <ac:chgData name="Catherine Smith" userId="20f4a473-fdb2-4fae-942c-d5ee4fc452dc" providerId="ADAL" clId="{8A0885FE-934D-4B2F-9D15-CDB2FC74FB40}" dt="2020-11-03T20:54:55.931" v="51" actId="26606"/>
          <ac:spMkLst>
            <pc:docMk/>
            <pc:sldMk cId="2854835" sldId="290"/>
            <ac:spMk id="2063" creationId="{D8CBC7CB-394D-467B-A55F-4D1D35883B63}"/>
          </ac:spMkLst>
        </pc:spChg>
        <pc:spChg chg="add del">
          <ac:chgData name="Catherine Smith" userId="20f4a473-fdb2-4fae-942c-d5ee4fc452dc" providerId="ADAL" clId="{8A0885FE-934D-4B2F-9D15-CDB2FC74FB40}" dt="2020-11-03T20:54:55.931" v="51" actId="26606"/>
          <ac:spMkLst>
            <pc:docMk/>
            <pc:sldMk cId="2854835" sldId="290"/>
            <ac:spMk id="2065" creationId="{449039F0-4D99-49DC-A487-779BF58589FA}"/>
          </ac:spMkLst>
        </pc:spChg>
        <pc:spChg chg="add del">
          <ac:chgData name="Catherine Smith" userId="20f4a473-fdb2-4fae-942c-d5ee4fc452dc" providerId="ADAL" clId="{8A0885FE-934D-4B2F-9D15-CDB2FC74FB40}" dt="2020-11-03T20:54:55.931" v="51" actId="26606"/>
          <ac:spMkLst>
            <pc:docMk/>
            <pc:sldMk cId="2854835" sldId="290"/>
            <ac:spMk id="2068" creationId="{337BD936-7966-400B-ADDC-AEBF1773D323}"/>
          </ac:spMkLst>
        </pc:spChg>
        <pc:spChg chg="add del">
          <ac:chgData name="Catherine Smith" userId="20f4a473-fdb2-4fae-942c-d5ee4fc452dc" providerId="ADAL" clId="{8A0885FE-934D-4B2F-9D15-CDB2FC74FB40}" dt="2020-11-03T20:54:55.931" v="51" actId="26606"/>
          <ac:spMkLst>
            <pc:docMk/>
            <pc:sldMk cId="2854835" sldId="290"/>
            <ac:spMk id="2069" creationId="{BFF9561A-DFC7-4B1D-9290-B97FCC619D4E}"/>
          </ac:spMkLst>
        </pc:spChg>
        <pc:spChg chg="add del">
          <ac:chgData name="Catherine Smith" userId="20f4a473-fdb2-4fae-942c-d5ee4fc452dc" providerId="ADAL" clId="{8A0885FE-934D-4B2F-9D15-CDB2FC74FB40}" dt="2020-11-03T20:55:01.705" v="53" actId="26606"/>
          <ac:spMkLst>
            <pc:docMk/>
            <pc:sldMk cId="2854835" sldId="290"/>
            <ac:spMk id="2071" creationId="{53F29798-D584-4792-9B62-3F5F5C36D619}"/>
          </ac:spMkLst>
        </pc:spChg>
        <pc:spChg chg="add">
          <ac:chgData name="Catherine Smith" userId="20f4a473-fdb2-4fae-942c-d5ee4fc452dc" providerId="ADAL" clId="{8A0885FE-934D-4B2F-9D15-CDB2FC74FB40}" dt="2020-11-03T20:55:01.718" v="54" actId="26606"/>
          <ac:spMkLst>
            <pc:docMk/>
            <pc:sldMk cId="2854835" sldId="290"/>
            <ac:spMk id="2073" creationId="{2EAA8ABB-E28C-4BD6-B2CD-376882E92173}"/>
          </ac:spMkLst>
        </pc:spChg>
        <pc:spChg chg="add">
          <ac:chgData name="Catherine Smith" userId="20f4a473-fdb2-4fae-942c-d5ee4fc452dc" providerId="ADAL" clId="{8A0885FE-934D-4B2F-9D15-CDB2FC74FB40}" dt="2020-11-03T20:55:01.718" v="54" actId="26606"/>
          <ac:spMkLst>
            <pc:docMk/>
            <pc:sldMk cId="2854835" sldId="290"/>
            <ac:spMk id="2077" creationId="{04357C93-F0CB-4A1C-8F77-4E9063789819}"/>
          </ac:spMkLst>
        </pc:spChg>
        <pc:grpChg chg="add">
          <ac:chgData name="Catherine Smith" userId="20f4a473-fdb2-4fae-942c-d5ee4fc452dc" providerId="ADAL" clId="{8A0885FE-934D-4B2F-9D15-CDB2FC74FB40}" dt="2020-11-03T20:55:01.718" v="54" actId="26606"/>
          <ac:grpSpMkLst>
            <pc:docMk/>
            <pc:sldMk cId="2854835" sldId="290"/>
            <ac:grpSpMk id="2074" creationId="{3AF6A671-C637-4547-85F4-51B6D1881399}"/>
          </ac:grpSpMkLst>
        </pc:grpChg>
        <pc:picChg chg="mod">
          <ac:chgData name="Catherine Smith" userId="20f4a473-fdb2-4fae-942c-d5ee4fc452dc" providerId="ADAL" clId="{8A0885FE-934D-4B2F-9D15-CDB2FC74FB40}" dt="2020-11-03T20:55:01.718" v="54" actId="26606"/>
          <ac:picMkLst>
            <pc:docMk/>
            <pc:sldMk cId="2854835" sldId="290"/>
            <ac:picMk id="2050" creationId="{6CADCA45-E841-4ABC-B7AF-91BD4AF6AC4E}"/>
          </ac:picMkLst>
        </pc:picChg>
        <pc:picChg chg="mod">
          <ac:chgData name="Catherine Smith" userId="20f4a473-fdb2-4fae-942c-d5ee4fc452dc" providerId="ADAL" clId="{8A0885FE-934D-4B2F-9D15-CDB2FC74FB40}" dt="2020-11-03T20:55:01.718" v="54" actId="26606"/>
          <ac:picMkLst>
            <pc:docMk/>
            <pc:sldMk cId="2854835" sldId="290"/>
            <ac:picMk id="2052" creationId="{25D786A6-3779-44B7-AA99-B7EC663AC9A4}"/>
          </ac:picMkLst>
        </pc:picChg>
        <pc:cxnChg chg="add del">
          <ac:chgData name="Catherine Smith" userId="20f4a473-fdb2-4fae-942c-d5ee4fc452dc" providerId="ADAL" clId="{8A0885FE-934D-4B2F-9D15-CDB2FC74FB40}" dt="2020-11-03T20:54:53.949" v="49" actId="26606"/>
          <ac:cxnSpMkLst>
            <pc:docMk/>
            <pc:sldMk cId="2854835" sldId="290"/>
            <ac:cxnSpMk id="193" creationId="{3E65E162-F3C5-496E-83F3-35D3847D7EDC}"/>
          </ac:cxnSpMkLst>
        </pc:cxnChg>
        <pc:cxnChg chg="add del">
          <ac:chgData name="Catherine Smith" userId="20f4a473-fdb2-4fae-942c-d5ee4fc452dc" providerId="ADAL" clId="{8A0885FE-934D-4B2F-9D15-CDB2FC74FB40}" dt="2020-11-03T20:54:53.949" v="49" actId="26606"/>
          <ac:cxnSpMkLst>
            <pc:docMk/>
            <pc:sldMk cId="2854835" sldId="290"/>
            <ac:cxnSpMk id="200" creationId="{4B60F436-E9B6-463A-BC51-14940E646051}"/>
          </ac:cxnSpMkLst>
        </pc:cxnChg>
        <pc:cxnChg chg="add del">
          <ac:chgData name="Catherine Smith" userId="20f4a473-fdb2-4fae-942c-d5ee4fc452dc" providerId="ADAL" clId="{8A0885FE-934D-4B2F-9D15-CDB2FC74FB40}" dt="2020-11-03T20:54:55.931" v="51" actId="26606"/>
          <ac:cxnSpMkLst>
            <pc:docMk/>
            <pc:sldMk cId="2854835" sldId="290"/>
            <ac:cxnSpMk id="2060" creationId="{BC6A1D31-CD00-48A6-81C1-8BA429C42700}"/>
          </ac:cxnSpMkLst>
        </pc:cxnChg>
      </pc:sldChg>
      <pc:sldChg chg="addSp delSp modSp ord modTransition">
        <pc:chgData name="Catherine Smith" userId="20f4a473-fdb2-4fae-942c-d5ee4fc452dc" providerId="ADAL" clId="{8A0885FE-934D-4B2F-9D15-CDB2FC74FB40}" dt="2020-11-04T21:48:20.689" v="1687"/>
        <pc:sldMkLst>
          <pc:docMk/>
          <pc:sldMk cId="3408937381" sldId="291"/>
        </pc:sldMkLst>
        <pc:spChg chg="mod">
          <ac:chgData name="Catherine Smith" userId="20f4a473-fdb2-4fae-942c-d5ee4fc452dc" providerId="ADAL" clId="{8A0885FE-934D-4B2F-9D15-CDB2FC74FB40}" dt="2020-11-03T23:19:11.254" v="1520" actId="26606"/>
          <ac:spMkLst>
            <pc:docMk/>
            <pc:sldMk cId="3408937381" sldId="291"/>
            <ac:spMk id="2" creationId="{CAB61D71-EA6C-4DF5-A82B-AB4A7A193BF2}"/>
          </ac:spMkLst>
        </pc:spChg>
        <pc:spChg chg="mod">
          <ac:chgData name="Catherine Smith" userId="20f4a473-fdb2-4fae-942c-d5ee4fc452dc" providerId="ADAL" clId="{8A0885FE-934D-4B2F-9D15-CDB2FC74FB40}" dt="2020-11-03T23:19:11.254" v="1520" actId="26606"/>
          <ac:spMkLst>
            <pc:docMk/>
            <pc:sldMk cId="3408937381" sldId="291"/>
            <ac:spMk id="3" creationId="{3C8FB0A6-EC76-432C-B3D8-033E81C2E7E9}"/>
          </ac:spMkLst>
        </pc:spChg>
        <pc:spChg chg="add del">
          <ac:chgData name="Catherine Smith" userId="20f4a473-fdb2-4fae-942c-d5ee4fc452dc" providerId="ADAL" clId="{8A0885FE-934D-4B2F-9D15-CDB2FC74FB40}" dt="2020-11-03T20:55:38.602" v="57" actId="26606"/>
          <ac:spMkLst>
            <pc:docMk/>
            <pc:sldMk cId="3408937381" sldId="291"/>
            <ac:spMk id="75" creationId="{115AD956-A5B6-4760-B8B2-11E2DF6B0212}"/>
          </ac:spMkLst>
        </pc:spChg>
        <pc:spChg chg="add del">
          <ac:chgData name="Catherine Smith" userId="20f4a473-fdb2-4fae-942c-d5ee4fc452dc" providerId="ADAL" clId="{8A0885FE-934D-4B2F-9D15-CDB2FC74FB40}" dt="2020-11-03T20:55:38.584" v="56" actId="26606"/>
          <ac:spMkLst>
            <pc:docMk/>
            <pc:sldMk cId="3408937381" sldId="291"/>
            <ac:spMk id="81" creationId="{911A6C77-6109-4F77-975B-C375615A557E}"/>
          </ac:spMkLst>
        </pc:spChg>
        <pc:spChg chg="add del">
          <ac:chgData name="Catherine Smith" userId="20f4a473-fdb2-4fae-942c-d5ee4fc452dc" providerId="ADAL" clId="{8A0885FE-934D-4B2F-9D15-CDB2FC74FB40}" dt="2020-11-03T23:19:11.236" v="1519" actId="26606"/>
          <ac:spMkLst>
            <pc:docMk/>
            <pc:sldMk cId="3408937381" sldId="291"/>
            <ac:spMk id="91" creationId="{117AB3D3-3C9C-4DED-809A-78734805B895}"/>
          </ac:spMkLst>
        </pc:spChg>
        <pc:spChg chg="add del">
          <ac:chgData name="Catherine Smith" userId="20f4a473-fdb2-4fae-942c-d5ee4fc452dc" providerId="ADAL" clId="{8A0885FE-934D-4B2F-9D15-CDB2FC74FB40}" dt="2020-11-03T23:19:11.236" v="1519" actId="26606"/>
          <ac:spMkLst>
            <pc:docMk/>
            <pc:sldMk cId="3408937381" sldId="291"/>
            <ac:spMk id="93" creationId="{3A9A4357-BD1D-4622-A4FE-766E6AB8DE84}"/>
          </ac:spMkLst>
        </pc:spChg>
        <pc:spChg chg="add del">
          <ac:chgData name="Catherine Smith" userId="20f4a473-fdb2-4fae-942c-d5ee4fc452dc" providerId="ADAL" clId="{8A0885FE-934D-4B2F-9D15-CDB2FC74FB40}" dt="2020-11-03T23:19:11.236" v="1519" actId="26606"/>
          <ac:spMkLst>
            <pc:docMk/>
            <pc:sldMk cId="3408937381" sldId="291"/>
            <ac:spMk id="95" creationId="{E659831F-0D9A-4C63-9EBB-8435B85A440F}"/>
          </ac:spMkLst>
        </pc:spChg>
        <pc:spChg chg="add del">
          <ac:chgData name="Catherine Smith" userId="20f4a473-fdb2-4fae-942c-d5ee4fc452dc" providerId="ADAL" clId="{8A0885FE-934D-4B2F-9D15-CDB2FC74FB40}" dt="2020-11-03T23:19:11.236" v="1519" actId="26606"/>
          <ac:spMkLst>
            <pc:docMk/>
            <pc:sldMk cId="3408937381" sldId="291"/>
            <ac:spMk id="97" creationId="{E6995CE5-F890-4ABA-82A2-26507CE8D2A3}"/>
          </ac:spMkLst>
        </pc:spChg>
        <pc:spChg chg="add">
          <ac:chgData name="Catherine Smith" userId="20f4a473-fdb2-4fae-942c-d5ee4fc452dc" providerId="ADAL" clId="{8A0885FE-934D-4B2F-9D15-CDB2FC74FB40}" dt="2020-11-03T23:19:11.254" v="1520" actId="26606"/>
          <ac:spMkLst>
            <pc:docMk/>
            <pc:sldMk cId="3408937381" sldId="291"/>
            <ac:spMk id="99" creationId="{C13237C8-E62C-4F0D-A318-BD6FB6C2D138}"/>
          </ac:spMkLst>
        </pc:spChg>
        <pc:spChg chg="add">
          <ac:chgData name="Catherine Smith" userId="20f4a473-fdb2-4fae-942c-d5ee4fc452dc" providerId="ADAL" clId="{8A0885FE-934D-4B2F-9D15-CDB2FC74FB40}" dt="2020-11-03T23:19:11.254" v="1520" actId="26606"/>
          <ac:spMkLst>
            <pc:docMk/>
            <pc:sldMk cId="3408937381" sldId="291"/>
            <ac:spMk id="101" creationId="{19C9EAEA-39D0-4B0E-A0EB-51E7B26740B1}"/>
          </ac:spMkLst>
        </pc:spChg>
        <pc:spChg chg="add del">
          <ac:chgData name="Catherine Smith" userId="20f4a473-fdb2-4fae-942c-d5ee4fc452dc" providerId="ADAL" clId="{8A0885FE-934D-4B2F-9D15-CDB2FC74FB40}" dt="2020-11-03T20:55:38.602" v="57" actId="26606"/>
          <ac:spMkLst>
            <pc:docMk/>
            <pc:sldMk cId="3408937381" sldId="291"/>
            <ac:spMk id="7179" creationId="{B6C29DB0-17E9-42FF-986E-0B7F493F4D24}"/>
          </ac:spMkLst>
        </pc:spChg>
        <pc:spChg chg="add del">
          <ac:chgData name="Catherine Smith" userId="20f4a473-fdb2-4fae-942c-d5ee4fc452dc" providerId="ADAL" clId="{8A0885FE-934D-4B2F-9D15-CDB2FC74FB40}" dt="2020-11-03T23:19:11.254" v="1520" actId="26606"/>
          <ac:spMkLst>
            <pc:docMk/>
            <pc:sldMk cId="3408937381" sldId="291"/>
            <ac:spMk id="7184" creationId="{F4C0B10B-D2C4-4A54-AFAD-3D27DF88BB37}"/>
          </ac:spMkLst>
        </pc:spChg>
        <pc:spChg chg="add">
          <ac:chgData name="Catherine Smith" userId="20f4a473-fdb2-4fae-942c-d5ee4fc452dc" providerId="ADAL" clId="{8A0885FE-934D-4B2F-9D15-CDB2FC74FB40}" dt="2020-11-03T23:19:11.254" v="1520" actId="26606"/>
          <ac:spMkLst>
            <pc:docMk/>
            <pc:sldMk cId="3408937381" sldId="291"/>
            <ac:spMk id="7192" creationId="{201CC55D-ED54-4C5C-95E6-10947BD1103B}"/>
          </ac:spMkLst>
        </pc:spChg>
        <pc:spChg chg="add">
          <ac:chgData name="Catherine Smith" userId="20f4a473-fdb2-4fae-942c-d5ee4fc452dc" providerId="ADAL" clId="{8A0885FE-934D-4B2F-9D15-CDB2FC74FB40}" dt="2020-11-03T23:19:11.254" v="1520" actId="26606"/>
          <ac:spMkLst>
            <pc:docMk/>
            <pc:sldMk cId="3408937381" sldId="291"/>
            <ac:spMk id="7195" creationId="{3873B707-463F-40B0-8227-E8CC6C67EB25}"/>
          </ac:spMkLst>
        </pc:spChg>
        <pc:grpChg chg="add del">
          <ac:chgData name="Catherine Smith" userId="20f4a473-fdb2-4fae-942c-d5ee4fc452dc" providerId="ADAL" clId="{8A0885FE-934D-4B2F-9D15-CDB2FC74FB40}" dt="2020-11-03T20:55:38.584" v="56" actId="26606"/>
          <ac:grpSpMkLst>
            <pc:docMk/>
            <pc:sldMk cId="3408937381" sldId="291"/>
            <ac:grpSpMk id="83" creationId="{CB343D17-9934-455E-B326-2F39206BA44A}"/>
          </ac:grpSpMkLst>
        </pc:grpChg>
        <pc:grpChg chg="add del">
          <ac:chgData name="Catherine Smith" userId="20f4a473-fdb2-4fae-942c-d5ee4fc452dc" providerId="ADAL" clId="{8A0885FE-934D-4B2F-9D15-CDB2FC74FB40}" dt="2020-11-03T23:19:11.254" v="1520" actId="26606"/>
          <ac:grpSpMkLst>
            <pc:docMk/>
            <pc:sldMk cId="3408937381" sldId="291"/>
            <ac:grpSpMk id="7185" creationId="{B6BADB90-C74B-40D6-86DC-503F65FCE8DC}"/>
          </ac:grpSpMkLst>
        </pc:grpChg>
        <pc:grpChg chg="add">
          <ac:chgData name="Catherine Smith" userId="20f4a473-fdb2-4fae-942c-d5ee4fc452dc" providerId="ADAL" clId="{8A0885FE-934D-4B2F-9D15-CDB2FC74FB40}" dt="2020-11-03T23:19:11.254" v="1520" actId="26606"/>
          <ac:grpSpMkLst>
            <pc:docMk/>
            <pc:sldMk cId="3408937381" sldId="291"/>
            <ac:grpSpMk id="7193" creationId="{1DE889C7-FAD6-4397-98E2-05D503484459}"/>
          </ac:grpSpMkLst>
        </pc:grpChg>
        <pc:picChg chg="mod ord">
          <ac:chgData name="Catherine Smith" userId="20f4a473-fdb2-4fae-942c-d5ee4fc452dc" providerId="ADAL" clId="{8A0885FE-934D-4B2F-9D15-CDB2FC74FB40}" dt="2020-11-03T23:19:11.254" v="1520" actId="26606"/>
          <ac:picMkLst>
            <pc:docMk/>
            <pc:sldMk cId="3408937381" sldId="291"/>
            <ac:picMk id="7170" creationId="{38E8A1A6-517D-4025-92DC-BC752E020D2C}"/>
          </ac:picMkLst>
        </pc:picChg>
      </pc:sldChg>
      <pc:sldChg chg="addSp delSp modSp mod modTransition setBg">
        <pc:chgData name="Catherine Smith" userId="20f4a473-fdb2-4fae-942c-d5ee4fc452dc" providerId="ADAL" clId="{8A0885FE-934D-4B2F-9D15-CDB2FC74FB40}" dt="2020-11-04T21:48:20.689" v="1687"/>
        <pc:sldMkLst>
          <pc:docMk/>
          <pc:sldMk cId="1261260502" sldId="292"/>
        </pc:sldMkLst>
        <pc:spChg chg="mod ord">
          <ac:chgData name="Catherine Smith" userId="20f4a473-fdb2-4fae-942c-d5ee4fc452dc" providerId="ADAL" clId="{8A0885FE-934D-4B2F-9D15-CDB2FC74FB40}" dt="2020-11-03T23:46:36.032" v="1686" actId="26606"/>
          <ac:spMkLst>
            <pc:docMk/>
            <pc:sldMk cId="1261260502" sldId="292"/>
            <ac:spMk id="2" creationId="{44C8B5ED-1B24-469A-8CC5-08FEF1D3B0EB}"/>
          </ac:spMkLst>
        </pc:spChg>
        <pc:spChg chg="add del">
          <ac:chgData name="Catherine Smith" userId="20f4a473-fdb2-4fae-942c-d5ee4fc452dc" providerId="ADAL" clId="{8A0885FE-934D-4B2F-9D15-CDB2FC74FB40}" dt="2020-11-03T20:52:05.998" v="19" actId="26606"/>
          <ac:spMkLst>
            <pc:docMk/>
            <pc:sldMk cId="1261260502" sldId="292"/>
            <ac:spMk id="13" creationId="{42285737-90EE-47DC-AC80-8AE156B11969}"/>
          </ac:spMkLst>
        </pc:spChg>
        <pc:spChg chg="add del">
          <ac:chgData name="Catherine Smith" userId="20f4a473-fdb2-4fae-942c-d5ee4fc452dc" providerId="ADAL" clId="{8A0885FE-934D-4B2F-9D15-CDB2FC74FB40}" dt="2020-11-03T20:57:23.351" v="72" actId="26606"/>
          <ac:spMkLst>
            <pc:docMk/>
            <pc:sldMk cId="1261260502" sldId="292"/>
            <ac:spMk id="15" creationId="{1707FC24-6981-43D9-B525-C7832BA22463}"/>
          </ac:spMkLst>
        </pc:spChg>
        <pc:spChg chg="add del">
          <ac:chgData name="Catherine Smith" userId="20f4a473-fdb2-4fae-942c-d5ee4fc452dc" providerId="ADAL" clId="{8A0885FE-934D-4B2F-9D15-CDB2FC74FB40}" dt="2020-11-03T22:32:08.874" v="585" actId="26606"/>
          <ac:spMkLst>
            <pc:docMk/>
            <pc:sldMk cId="1261260502" sldId="292"/>
            <ac:spMk id="20" creationId="{4351DFE5-F63D-4BE0-BDA9-E3EB88F01AA5}"/>
          </ac:spMkLst>
        </pc:spChg>
        <pc:spChg chg="add del">
          <ac:chgData name="Catherine Smith" userId="20f4a473-fdb2-4fae-942c-d5ee4fc452dc" providerId="ADAL" clId="{8A0885FE-934D-4B2F-9D15-CDB2FC74FB40}" dt="2020-11-03T20:52:10.353" v="21" actId="26606"/>
          <ac:spMkLst>
            <pc:docMk/>
            <pc:sldMk cId="1261260502" sldId="292"/>
            <ac:spMk id="26" creationId="{D12DDE76-C203-4047-9998-63900085B5E8}"/>
          </ac:spMkLst>
        </pc:spChg>
        <pc:spChg chg="add del">
          <ac:chgData name="Catherine Smith" userId="20f4a473-fdb2-4fae-942c-d5ee4fc452dc" providerId="ADAL" clId="{8A0885FE-934D-4B2F-9D15-CDB2FC74FB40}" dt="2020-11-03T22:31:59.028" v="580" actId="26606"/>
          <ac:spMkLst>
            <pc:docMk/>
            <pc:sldMk cId="1261260502" sldId="292"/>
            <ac:spMk id="27" creationId="{4351DFE5-F63D-4BE0-BDA9-E3EB88F01AA5}"/>
          </ac:spMkLst>
        </pc:spChg>
        <pc:spChg chg="add del">
          <ac:chgData name="Catherine Smith" userId="20f4a473-fdb2-4fae-942c-d5ee4fc452dc" providerId="ADAL" clId="{8A0885FE-934D-4B2F-9D15-CDB2FC74FB40}" dt="2020-11-03T20:52:14.296" v="23" actId="26606"/>
          <ac:spMkLst>
            <pc:docMk/>
            <pc:sldMk cId="1261260502" sldId="292"/>
            <ac:spMk id="28" creationId="{46C2E80F-49A6-4372-B103-219D417A55ED}"/>
          </ac:spMkLst>
        </pc:spChg>
        <pc:spChg chg="add del">
          <ac:chgData name="Catherine Smith" userId="20f4a473-fdb2-4fae-942c-d5ee4fc452dc" providerId="ADAL" clId="{8A0885FE-934D-4B2F-9D15-CDB2FC74FB40}" dt="2020-11-03T20:53:05.357" v="25" actId="26606"/>
          <ac:spMkLst>
            <pc:docMk/>
            <pc:sldMk cId="1261260502" sldId="292"/>
            <ac:spMk id="30" creationId="{1707FC24-6981-43D9-B525-C7832BA22463}"/>
          </ac:spMkLst>
        </pc:spChg>
        <pc:spChg chg="add del">
          <ac:chgData name="Catherine Smith" userId="20f4a473-fdb2-4fae-942c-d5ee4fc452dc" providerId="ADAL" clId="{8A0885FE-934D-4B2F-9D15-CDB2FC74FB40}" dt="2020-11-03T22:32:04.136" v="582" actId="26606"/>
          <ac:spMkLst>
            <pc:docMk/>
            <pc:sldMk cId="1261260502" sldId="292"/>
            <ac:spMk id="31" creationId="{A4AC5506-6312-4701-8D3C-40187889A947}"/>
          </ac:spMkLst>
        </pc:spChg>
        <pc:spChg chg="add del">
          <ac:chgData name="Catherine Smith" userId="20f4a473-fdb2-4fae-942c-d5ee4fc452dc" providerId="ADAL" clId="{8A0885FE-934D-4B2F-9D15-CDB2FC74FB40}" dt="2020-11-03T20:53:10.472" v="27" actId="26606"/>
          <ac:spMkLst>
            <pc:docMk/>
            <pc:sldMk cId="1261260502" sldId="292"/>
            <ac:spMk id="32" creationId="{D12DDE76-C203-4047-9998-63900085B5E8}"/>
          </ac:spMkLst>
        </pc:spChg>
        <pc:spChg chg="add del">
          <ac:chgData name="Catherine Smith" userId="20f4a473-fdb2-4fae-942c-d5ee4fc452dc" providerId="ADAL" clId="{8A0885FE-934D-4B2F-9D15-CDB2FC74FB40}" dt="2020-11-03T22:32:08.868" v="584" actId="26606"/>
          <ac:spMkLst>
            <pc:docMk/>
            <pc:sldMk cId="1261260502" sldId="292"/>
            <ac:spMk id="33" creationId="{53F29798-D584-4792-9B62-3F5F5C36D619}"/>
          </ac:spMkLst>
        </pc:spChg>
        <pc:spChg chg="add del">
          <ac:chgData name="Catherine Smith" userId="20f4a473-fdb2-4fae-942c-d5ee4fc452dc" providerId="ADAL" clId="{8A0885FE-934D-4B2F-9D15-CDB2FC74FB40}" dt="2020-11-03T20:53:17.122" v="29" actId="26606"/>
          <ac:spMkLst>
            <pc:docMk/>
            <pc:sldMk cId="1261260502" sldId="292"/>
            <ac:spMk id="34" creationId="{73DE2CFE-42F2-48F0-8706-5264E012B10C}"/>
          </ac:spMkLst>
        </pc:spChg>
        <pc:spChg chg="add del">
          <ac:chgData name="Catherine Smith" userId="20f4a473-fdb2-4fae-942c-d5ee4fc452dc" providerId="ADAL" clId="{8A0885FE-934D-4B2F-9D15-CDB2FC74FB40}" dt="2020-11-03T22:49:59.414" v="943" actId="26606"/>
          <ac:spMkLst>
            <pc:docMk/>
            <pc:sldMk cId="1261260502" sldId="292"/>
            <ac:spMk id="35" creationId="{73DE2CFE-42F2-48F0-8706-5264E012B10C}"/>
          </ac:spMkLst>
        </pc:spChg>
        <pc:spChg chg="add del">
          <ac:chgData name="Catherine Smith" userId="20f4a473-fdb2-4fae-942c-d5ee4fc452dc" providerId="ADAL" clId="{8A0885FE-934D-4B2F-9D15-CDB2FC74FB40}" dt="2020-11-03T22:50:12.244" v="945" actId="26606"/>
          <ac:spMkLst>
            <pc:docMk/>
            <pc:sldMk cId="1261260502" sldId="292"/>
            <ac:spMk id="41" creationId="{A4AC5506-6312-4701-8D3C-40187889A947}"/>
          </ac:spMkLst>
        </pc:spChg>
        <pc:spChg chg="add del">
          <ac:chgData name="Catherine Smith" userId="20f4a473-fdb2-4fae-942c-d5ee4fc452dc" providerId="ADAL" clId="{8A0885FE-934D-4B2F-9D15-CDB2FC74FB40}" dt="2020-11-03T23:46:36.032" v="1686" actId="26606"/>
          <ac:spMkLst>
            <pc:docMk/>
            <pc:sldMk cId="1261260502" sldId="292"/>
            <ac:spMk id="46" creationId="{D12DDE76-C203-4047-9998-63900085B5E8}"/>
          </ac:spMkLst>
        </pc:spChg>
        <pc:grpChg chg="add del">
          <ac:chgData name="Catherine Smith" userId="20f4a473-fdb2-4fae-942c-d5ee4fc452dc" providerId="ADAL" clId="{8A0885FE-934D-4B2F-9D15-CDB2FC74FB40}" dt="2020-11-03T20:52:05.998" v="19" actId="26606"/>
          <ac:grpSpMkLst>
            <pc:docMk/>
            <pc:sldMk cId="1261260502" sldId="292"/>
            <ac:grpSpMk id="14" creationId="{B57BDC17-F1B3-455F-BBF1-680AA1F25C06}"/>
          </ac:grpSpMkLst>
        </pc:grpChg>
        <pc:picChg chg="mod">
          <ac:chgData name="Catherine Smith" userId="20f4a473-fdb2-4fae-942c-d5ee4fc452dc" providerId="ADAL" clId="{8A0885FE-934D-4B2F-9D15-CDB2FC74FB40}" dt="2020-11-03T23:46:36.032" v="1686" actId="26606"/>
          <ac:picMkLst>
            <pc:docMk/>
            <pc:sldMk cId="1261260502" sldId="292"/>
            <ac:picMk id="4" creationId="{F6ABB4DD-11E8-4199-A0A7-E24151824CA4}"/>
          </ac:picMkLst>
        </pc:picChg>
        <pc:picChg chg="del mod ord">
          <ac:chgData name="Catherine Smith" userId="20f4a473-fdb2-4fae-942c-d5ee4fc452dc" providerId="ADAL" clId="{8A0885FE-934D-4B2F-9D15-CDB2FC74FB40}" dt="2020-11-03T22:57:50.017" v="1152"/>
          <ac:picMkLst>
            <pc:docMk/>
            <pc:sldMk cId="1261260502" sldId="292"/>
            <ac:picMk id="5" creationId="{78A2FF68-E9EB-40AA-939A-3FD993DDD977}"/>
          </ac:picMkLst>
        </pc:picChg>
        <pc:picChg chg="mod ord">
          <ac:chgData name="Catherine Smith" userId="20f4a473-fdb2-4fae-942c-d5ee4fc452dc" providerId="ADAL" clId="{8A0885FE-934D-4B2F-9D15-CDB2FC74FB40}" dt="2020-11-03T23:46:36.032" v="1686" actId="26606"/>
          <ac:picMkLst>
            <pc:docMk/>
            <pc:sldMk cId="1261260502" sldId="292"/>
            <ac:picMk id="6" creationId="{8B8A807D-1BF0-4B58-925E-5B1D8DEB1677}"/>
          </ac:picMkLst>
        </pc:picChg>
        <pc:picChg chg="del mod ord">
          <ac:chgData name="Catherine Smith" userId="20f4a473-fdb2-4fae-942c-d5ee4fc452dc" providerId="ADAL" clId="{8A0885FE-934D-4B2F-9D15-CDB2FC74FB40}" dt="2020-11-03T22:50:07.675" v="944" actId="478"/>
          <ac:picMkLst>
            <pc:docMk/>
            <pc:sldMk cId="1261260502" sldId="292"/>
            <ac:picMk id="7" creationId="{5ECAB343-C305-4550-8652-75194112E501}"/>
          </ac:picMkLst>
        </pc:picChg>
        <pc:picChg chg="del mod">
          <ac:chgData name="Catherine Smith" userId="20f4a473-fdb2-4fae-942c-d5ee4fc452dc" providerId="ADAL" clId="{8A0885FE-934D-4B2F-9D15-CDB2FC74FB40}" dt="2020-11-03T22:31:29.674" v="577"/>
          <ac:picMkLst>
            <pc:docMk/>
            <pc:sldMk cId="1261260502" sldId="292"/>
            <ac:picMk id="8" creationId="{7532701B-8AC1-454D-946B-7479C2A47997}"/>
          </ac:picMkLst>
        </pc:picChg>
        <pc:picChg chg="mod ord">
          <ac:chgData name="Catherine Smith" userId="20f4a473-fdb2-4fae-942c-d5ee4fc452dc" providerId="ADAL" clId="{8A0885FE-934D-4B2F-9D15-CDB2FC74FB40}" dt="2020-11-03T23:46:36.032" v="1686" actId="26606"/>
          <ac:picMkLst>
            <pc:docMk/>
            <pc:sldMk cId="1261260502" sldId="292"/>
            <ac:picMk id="9" creationId="{0719F894-E194-42D6-9701-A6B729D252BF}"/>
          </ac:picMkLst>
        </pc:picChg>
        <pc:picChg chg="mod ord">
          <ac:chgData name="Catherine Smith" userId="20f4a473-fdb2-4fae-942c-d5ee4fc452dc" providerId="ADAL" clId="{8A0885FE-934D-4B2F-9D15-CDB2FC74FB40}" dt="2020-11-03T23:46:36.032" v="1686" actId="26606"/>
          <ac:picMkLst>
            <pc:docMk/>
            <pc:sldMk cId="1261260502" sldId="292"/>
            <ac:picMk id="10" creationId="{F1280D05-85F4-4D22-A78D-7CBDE18E821A}"/>
          </ac:picMkLst>
        </pc:picChg>
        <pc:picChg chg="mod ord">
          <ac:chgData name="Catherine Smith" userId="20f4a473-fdb2-4fae-942c-d5ee4fc452dc" providerId="ADAL" clId="{8A0885FE-934D-4B2F-9D15-CDB2FC74FB40}" dt="2020-11-03T23:46:36.032" v="1686" actId="26606"/>
          <ac:picMkLst>
            <pc:docMk/>
            <pc:sldMk cId="1261260502" sldId="292"/>
            <ac:picMk id="11" creationId="{B4608842-3AC2-4A19-A435-4E0C89E98888}"/>
          </ac:picMkLst>
        </pc:picChg>
        <pc:picChg chg="add del">
          <ac:chgData name="Catherine Smith" userId="20f4a473-fdb2-4fae-942c-d5ee4fc452dc" providerId="ADAL" clId="{8A0885FE-934D-4B2F-9D15-CDB2FC74FB40}" dt="2020-11-03T22:32:08.874" v="585" actId="26606"/>
          <ac:picMkLst>
            <pc:docMk/>
            <pc:sldMk cId="1261260502" sldId="292"/>
            <ac:picMk id="22" creationId="{02DD2BC0-6F29-4B4F-8D61-2DCF6D2E8E73}"/>
          </ac:picMkLst>
        </pc:picChg>
        <pc:picChg chg="add mod ord">
          <ac:chgData name="Catherine Smith" userId="20f4a473-fdb2-4fae-942c-d5ee4fc452dc" providerId="ADAL" clId="{8A0885FE-934D-4B2F-9D15-CDB2FC74FB40}" dt="2020-11-03T23:46:36.032" v="1686" actId="26606"/>
          <ac:picMkLst>
            <pc:docMk/>
            <pc:sldMk cId="1261260502" sldId="292"/>
            <ac:picMk id="25" creationId="{53C6351D-5B72-47B4-9F6C-FD9A71B45E2F}"/>
          </ac:picMkLst>
        </pc:picChg>
        <pc:picChg chg="add del">
          <ac:chgData name="Catherine Smith" userId="20f4a473-fdb2-4fae-942c-d5ee4fc452dc" providerId="ADAL" clId="{8A0885FE-934D-4B2F-9D15-CDB2FC74FB40}" dt="2020-11-03T22:31:59.028" v="580" actId="26606"/>
          <ac:picMkLst>
            <pc:docMk/>
            <pc:sldMk cId="1261260502" sldId="292"/>
            <ac:picMk id="29" creationId="{02DD2BC0-6F29-4B4F-8D61-2DCF6D2E8E73}"/>
          </ac:picMkLst>
        </pc:picChg>
        <pc:picChg chg="add mod ord">
          <ac:chgData name="Catherine Smith" userId="20f4a473-fdb2-4fae-942c-d5ee4fc452dc" providerId="ADAL" clId="{8A0885FE-934D-4B2F-9D15-CDB2FC74FB40}" dt="2020-11-03T23:46:36.032" v="1686" actId="26606"/>
          <ac:picMkLst>
            <pc:docMk/>
            <pc:sldMk cId="1261260502" sldId="292"/>
            <ac:picMk id="36" creationId="{509CBB65-5345-4401-B890-4D63F104A9FE}"/>
          </ac:picMkLst>
        </pc:picChg>
        <pc:picChg chg="add mod ord">
          <ac:chgData name="Catherine Smith" userId="20f4a473-fdb2-4fae-942c-d5ee4fc452dc" providerId="ADAL" clId="{8A0885FE-934D-4B2F-9D15-CDB2FC74FB40}" dt="2020-11-03T23:46:36.032" v="1686" actId="26606"/>
          <ac:picMkLst>
            <pc:docMk/>
            <pc:sldMk cId="1261260502" sldId="292"/>
            <ac:picMk id="37" creationId="{BFFCFC7A-F1B7-4189-9C7A-BAF3EFDECC56}"/>
          </ac:picMkLst>
        </pc:picChg>
      </pc:sldChg>
      <pc:sldChg chg="addSp delSp modSp mod modTransition setBg setClrOvrMap">
        <pc:chgData name="Catherine Smith" userId="20f4a473-fdb2-4fae-942c-d5ee4fc452dc" providerId="ADAL" clId="{8A0885FE-934D-4B2F-9D15-CDB2FC74FB40}" dt="2020-11-04T21:48:20.689" v="1687"/>
        <pc:sldMkLst>
          <pc:docMk/>
          <pc:sldMk cId="1372438297" sldId="293"/>
        </pc:sldMkLst>
        <pc:spChg chg="mod ord">
          <ac:chgData name="Catherine Smith" userId="20f4a473-fdb2-4fae-942c-d5ee4fc452dc" providerId="ADAL" clId="{8A0885FE-934D-4B2F-9D15-CDB2FC74FB40}" dt="2020-11-03T23:18:22.419" v="1513" actId="26606"/>
          <ac:spMkLst>
            <pc:docMk/>
            <pc:sldMk cId="1372438297" sldId="293"/>
            <ac:spMk id="2" creationId="{FF2E8680-2C36-4BBA-A1BF-40E56D893A5E}"/>
          </ac:spMkLst>
        </pc:spChg>
        <pc:spChg chg="add del">
          <ac:chgData name="Catherine Smith" userId="20f4a473-fdb2-4fae-942c-d5ee4fc452dc" providerId="ADAL" clId="{8A0885FE-934D-4B2F-9D15-CDB2FC74FB40}" dt="2020-11-03T20:56:04.464" v="61" actId="26606"/>
          <ac:spMkLst>
            <pc:docMk/>
            <pc:sldMk cId="1372438297" sldId="293"/>
            <ac:spMk id="73" creationId="{F0E5DD0C-9531-42C3-A457-B3F0894C80FB}"/>
          </ac:spMkLst>
        </pc:spChg>
        <pc:spChg chg="add del">
          <ac:chgData name="Catherine Smith" userId="20f4a473-fdb2-4fae-942c-d5ee4fc452dc" providerId="ADAL" clId="{8A0885FE-934D-4B2F-9D15-CDB2FC74FB40}" dt="2020-11-03T20:56:04.464" v="61" actId="26606"/>
          <ac:spMkLst>
            <pc:docMk/>
            <pc:sldMk cId="1372438297" sldId="293"/>
            <ac:spMk id="75" creationId="{6F40F0D0-E785-4362-B9C4-83ED2837A155}"/>
          </ac:spMkLst>
        </pc:spChg>
        <pc:spChg chg="add del">
          <ac:chgData name="Catherine Smith" userId="20f4a473-fdb2-4fae-942c-d5ee4fc452dc" providerId="ADAL" clId="{8A0885FE-934D-4B2F-9D15-CDB2FC74FB40}" dt="2020-11-03T20:56:04.464" v="61" actId="26606"/>
          <ac:spMkLst>
            <pc:docMk/>
            <pc:sldMk cId="1372438297" sldId="293"/>
            <ac:spMk id="77" creationId="{297B51BE-333F-42D4-8F2F-4E7CA138FEAF}"/>
          </ac:spMkLst>
        </pc:spChg>
        <pc:spChg chg="add del">
          <ac:chgData name="Catherine Smith" userId="20f4a473-fdb2-4fae-942c-d5ee4fc452dc" providerId="ADAL" clId="{8A0885FE-934D-4B2F-9D15-CDB2FC74FB40}" dt="2020-11-03T20:56:04.464" v="61" actId="26606"/>
          <ac:spMkLst>
            <pc:docMk/>
            <pc:sldMk cId="1372438297" sldId="293"/>
            <ac:spMk id="79" creationId="{344B2ABE-82D9-424A-849D-CCB8FC74FB15}"/>
          </ac:spMkLst>
        </pc:spChg>
        <pc:spChg chg="add del">
          <ac:chgData name="Catherine Smith" userId="20f4a473-fdb2-4fae-942c-d5ee4fc452dc" providerId="ADAL" clId="{8A0885FE-934D-4B2F-9D15-CDB2FC74FB40}" dt="2020-11-03T23:17:51.905" v="1504" actId="26606"/>
          <ac:spMkLst>
            <pc:docMk/>
            <pc:sldMk cId="1372438297" sldId="293"/>
            <ac:spMk id="98" creationId="{043017B7-DB56-477D-A4AE-8EC1B3C99C78}"/>
          </ac:spMkLst>
        </pc:spChg>
        <pc:spChg chg="add del">
          <ac:chgData name="Catherine Smith" userId="20f4a473-fdb2-4fae-942c-d5ee4fc452dc" providerId="ADAL" clId="{8A0885FE-934D-4B2F-9D15-CDB2FC74FB40}" dt="2020-11-03T23:18:14.319" v="1506" actId="26606"/>
          <ac:spMkLst>
            <pc:docMk/>
            <pc:sldMk cId="1372438297" sldId="293"/>
            <ac:spMk id="107" creationId="{19C9EAEA-39D0-4B0E-A0EB-51E7B26740B1}"/>
          </ac:spMkLst>
        </pc:spChg>
        <pc:spChg chg="add del">
          <ac:chgData name="Catherine Smith" userId="20f4a473-fdb2-4fae-942c-d5ee4fc452dc" providerId="ADAL" clId="{8A0885FE-934D-4B2F-9D15-CDB2FC74FB40}" dt="2020-11-03T20:56:18.782" v="71" actId="26606"/>
          <ac:spMkLst>
            <pc:docMk/>
            <pc:sldMk cId="1372438297" sldId="293"/>
            <ac:spMk id="132" creationId="{2C6334C2-F73F-4B3B-A626-DD5F69DF6ED0}"/>
          </ac:spMkLst>
        </pc:spChg>
        <pc:spChg chg="add del">
          <ac:chgData name="Catherine Smith" userId="20f4a473-fdb2-4fae-942c-d5ee4fc452dc" providerId="ADAL" clId="{8A0885FE-934D-4B2F-9D15-CDB2FC74FB40}" dt="2020-11-03T20:56:04.464" v="61" actId="26606"/>
          <ac:spMkLst>
            <pc:docMk/>
            <pc:sldMk cId="1372438297" sldId="293"/>
            <ac:spMk id="134" creationId="{3EF6160F-98B4-49C3-89C6-321A9694786D}"/>
          </ac:spMkLst>
        </pc:spChg>
        <pc:spChg chg="add del">
          <ac:chgData name="Catherine Smith" userId="20f4a473-fdb2-4fae-942c-d5ee4fc452dc" providerId="ADAL" clId="{8A0885FE-934D-4B2F-9D15-CDB2FC74FB40}" dt="2020-11-03T20:56:09.783" v="64" actId="26606"/>
          <ac:spMkLst>
            <pc:docMk/>
            <pc:sldMk cId="1372438297" sldId="293"/>
            <ac:spMk id="136" creationId="{DDDD486B-999E-4654-B5CF-721F2D16FFCE}"/>
          </ac:spMkLst>
        </pc:spChg>
        <pc:spChg chg="add del">
          <ac:chgData name="Catherine Smith" userId="20f4a473-fdb2-4fae-942c-d5ee4fc452dc" providerId="ADAL" clId="{8A0885FE-934D-4B2F-9D15-CDB2FC74FB40}" dt="2020-11-03T20:56:09.783" v="64" actId="26606"/>
          <ac:spMkLst>
            <pc:docMk/>
            <pc:sldMk cId="1372438297" sldId="293"/>
            <ac:spMk id="137" creationId="{16D3929E-8C7D-4B3A-8CDE-9E1C5F30083D}"/>
          </ac:spMkLst>
        </pc:spChg>
        <pc:spChg chg="add del">
          <ac:chgData name="Catherine Smith" userId="20f4a473-fdb2-4fae-942c-d5ee4fc452dc" providerId="ADAL" clId="{8A0885FE-934D-4B2F-9D15-CDB2FC74FB40}" dt="2020-11-03T20:56:09.783" v="64" actId="26606"/>
          <ac:spMkLst>
            <pc:docMk/>
            <pc:sldMk cId="1372438297" sldId="293"/>
            <ac:spMk id="138" creationId="{1AFF3C33-7A96-4CAC-961B-13CA49842A92}"/>
          </ac:spMkLst>
        </pc:spChg>
        <pc:spChg chg="add del">
          <ac:chgData name="Catherine Smith" userId="20f4a473-fdb2-4fae-942c-d5ee4fc452dc" providerId="ADAL" clId="{8A0885FE-934D-4B2F-9D15-CDB2FC74FB40}" dt="2020-11-03T20:56:09.783" v="64" actId="26606"/>
          <ac:spMkLst>
            <pc:docMk/>
            <pc:sldMk cId="1372438297" sldId="293"/>
            <ac:spMk id="139" creationId="{6077F32B-652D-4F65-90BC-9B72F3B43B3B}"/>
          </ac:spMkLst>
        </pc:spChg>
        <pc:spChg chg="add del">
          <ac:chgData name="Catherine Smith" userId="20f4a473-fdb2-4fae-942c-d5ee4fc452dc" providerId="ADAL" clId="{8A0885FE-934D-4B2F-9D15-CDB2FC74FB40}" dt="2020-11-03T20:56:09.783" v="64" actId="26606"/>
          <ac:spMkLst>
            <pc:docMk/>
            <pc:sldMk cId="1372438297" sldId="293"/>
            <ac:spMk id="140" creationId="{B667E8D0-73C2-4D68-B9EB-86DBE04A90EA}"/>
          </ac:spMkLst>
        </pc:spChg>
        <pc:spChg chg="add del">
          <ac:chgData name="Catherine Smith" userId="20f4a473-fdb2-4fae-942c-d5ee4fc452dc" providerId="ADAL" clId="{8A0885FE-934D-4B2F-9D15-CDB2FC74FB40}" dt="2020-11-03T20:56:12.320" v="66" actId="26606"/>
          <ac:spMkLst>
            <pc:docMk/>
            <pc:sldMk cId="1372438297" sldId="293"/>
            <ac:spMk id="142" creationId="{3F24A09B-713F-43FC-AB6E-B88083968522}"/>
          </ac:spMkLst>
        </pc:spChg>
        <pc:spChg chg="add del">
          <ac:chgData name="Catherine Smith" userId="20f4a473-fdb2-4fae-942c-d5ee4fc452dc" providerId="ADAL" clId="{8A0885FE-934D-4B2F-9D15-CDB2FC74FB40}" dt="2020-11-03T20:56:16.464" v="68" actId="26606"/>
          <ac:spMkLst>
            <pc:docMk/>
            <pc:sldMk cId="1372438297" sldId="293"/>
            <ac:spMk id="145" creationId="{1707FC24-6981-43D9-B525-C7832BA22463}"/>
          </ac:spMkLst>
        </pc:spChg>
        <pc:spChg chg="add del">
          <ac:chgData name="Catherine Smith" userId="20f4a473-fdb2-4fae-942c-d5ee4fc452dc" providerId="ADAL" clId="{8A0885FE-934D-4B2F-9D15-CDB2FC74FB40}" dt="2020-11-03T20:56:18.769" v="70" actId="26606"/>
          <ac:spMkLst>
            <pc:docMk/>
            <pc:sldMk cId="1372438297" sldId="293"/>
            <ac:spMk id="147" creationId="{ECD0BF72-0C4D-44AB-AA6C-FD2587C5D76B}"/>
          </ac:spMkLst>
        </pc:spChg>
        <pc:spChg chg="add del">
          <ac:chgData name="Catherine Smith" userId="20f4a473-fdb2-4fae-942c-d5ee4fc452dc" providerId="ADAL" clId="{8A0885FE-934D-4B2F-9D15-CDB2FC74FB40}" dt="2020-11-03T20:56:18.769" v="70" actId="26606"/>
          <ac:spMkLst>
            <pc:docMk/>
            <pc:sldMk cId="1372438297" sldId="293"/>
            <ac:spMk id="148" creationId="{5523C670-74D7-4ED8-BA51-B6FB6557024C}"/>
          </ac:spMkLst>
        </pc:spChg>
        <pc:spChg chg="add del">
          <ac:chgData name="Catherine Smith" userId="20f4a473-fdb2-4fae-942c-d5ee4fc452dc" providerId="ADAL" clId="{8A0885FE-934D-4B2F-9D15-CDB2FC74FB40}" dt="2020-11-03T20:56:18.769" v="70" actId="26606"/>
          <ac:spMkLst>
            <pc:docMk/>
            <pc:sldMk cId="1372438297" sldId="293"/>
            <ac:spMk id="149" creationId="{BAEEE533-7CA5-4134-A14A-8575F66C6140}"/>
          </ac:spMkLst>
        </pc:spChg>
        <pc:spChg chg="add del">
          <ac:chgData name="Catherine Smith" userId="20f4a473-fdb2-4fae-942c-d5ee4fc452dc" providerId="ADAL" clId="{8A0885FE-934D-4B2F-9D15-CDB2FC74FB40}" dt="2020-11-03T20:56:18.769" v="70" actId="26606"/>
          <ac:spMkLst>
            <pc:docMk/>
            <pc:sldMk cId="1372438297" sldId="293"/>
            <ac:spMk id="150" creationId="{E64B7817-E956-406B-A85B-5AEF36B1F50B}"/>
          </ac:spMkLst>
        </pc:spChg>
        <pc:spChg chg="add del">
          <ac:chgData name="Catherine Smith" userId="20f4a473-fdb2-4fae-942c-d5ee4fc452dc" providerId="ADAL" clId="{8A0885FE-934D-4B2F-9D15-CDB2FC74FB40}" dt="2020-11-03T20:56:18.769" v="70" actId="26606"/>
          <ac:spMkLst>
            <pc:docMk/>
            <pc:sldMk cId="1372438297" sldId="293"/>
            <ac:spMk id="151" creationId="{92FC9C1F-8CBA-4083-8724-3735C556D844}"/>
          </ac:spMkLst>
        </pc:spChg>
        <pc:spChg chg="add del">
          <ac:chgData name="Catherine Smith" userId="20f4a473-fdb2-4fae-942c-d5ee4fc452dc" providerId="ADAL" clId="{8A0885FE-934D-4B2F-9D15-CDB2FC74FB40}" dt="2020-11-03T23:18:22.419" v="1513" actId="26606"/>
          <ac:spMkLst>
            <pc:docMk/>
            <pc:sldMk cId="1372438297" sldId="293"/>
            <ac:spMk id="153" creationId="{F0E5DD0C-9531-42C3-A457-B3F0894C80FB}"/>
          </ac:spMkLst>
        </pc:spChg>
        <pc:spChg chg="add del">
          <ac:chgData name="Catherine Smith" userId="20f4a473-fdb2-4fae-942c-d5ee4fc452dc" providerId="ADAL" clId="{8A0885FE-934D-4B2F-9D15-CDB2FC74FB40}" dt="2020-11-03T23:18:22.419" v="1513" actId="26606"/>
          <ac:spMkLst>
            <pc:docMk/>
            <pc:sldMk cId="1372438297" sldId="293"/>
            <ac:spMk id="154" creationId="{6F40F0D0-E785-4362-B9C4-83ED2837A155}"/>
          </ac:spMkLst>
        </pc:spChg>
        <pc:spChg chg="add del">
          <ac:chgData name="Catherine Smith" userId="20f4a473-fdb2-4fae-942c-d5ee4fc452dc" providerId="ADAL" clId="{8A0885FE-934D-4B2F-9D15-CDB2FC74FB40}" dt="2020-11-03T23:18:22.419" v="1513" actId="26606"/>
          <ac:spMkLst>
            <pc:docMk/>
            <pc:sldMk cId="1372438297" sldId="293"/>
            <ac:spMk id="155" creationId="{297B51BE-333F-42D4-8F2F-4E7CA138FEAF}"/>
          </ac:spMkLst>
        </pc:spChg>
        <pc:spChg chg="add del">
          <ac:chgData name="Catherine Smith" userId="20f4a473-fdb2-4fae-942c-d5ee4fc452dc" providerId="ADAL" clId="{8A0885FE-934D-4B2F-9D15-CDB2FC74FB40}" dt="2020-11-03T23:18:22.419" v="1513" actId="26606"/>
          <ac:spMkLst>
            <pc:docMk/>
            <pc:sldMk cId="1372438297" sldId="293"/>
            <ac:spMk id="156" creationId="{344B2ABE-82D9-424A-849D-CCB8FC74FB15}"/>
          </ac:spMkLst>
        </pc:spChg>
        <pc:spChg chg="add del">
          <ac:chgData name="Catherine Smith" userId="20f4a473-fdb2-4fae-942c-d5ee4fc452dc" providerId="ADAL" clId="{8A0885FE-934D-4B2F-9D15-CDB2FC74FB40}" dt="2020-11-03T23:18:22.419" v="1513" actId="26606"/>
          <ac:spMkLst>
            <pc:docMk/>
            <pc:sldMk cId="1372438297" sldId="293"/>
            <ac:spMk id="157" creationId="{3EF6160F-98B4-49C3-89C6-321A9694786D}"/>
          </ac:spMkLst>
        </pc:spChg>
        <pc:spChg chg="add del">
          <ac:chgData name="Catherine Smith" userId="20f4a473-fdb2-4fae-942c-d5ee4fc452dc" providerId="ADAL" clId="{8A0885FE-934D-4B2F-9D15-CDB2FC74FB40}" dt="2020-11-03T23:17:51.905" v="1504" actId="26606"/>
          <ac:spMkLst>
            <pc:docMk/>
            <pc:sldMk cId="1372438297" sldId="293"/>
            <ac:spMk id="161" creationId="{04357C93-F0CB-4A1C-8F77-4E9063789819}"/>
          </ac:spMkLst>
        </pc:spChg>
        <pc:spChg chg="add del">
          <ac:chgData name="Catherine Smith" userId="20f4a473-fdb2-4fae-942c-d5ee4fc452dc" providerId="ADAL" clId="{8A0885FE-934D-4B2F-9D15-CDB2FC74FB40}" dt="2020-11-03T23:18:14.319" v="1506" actId="26606"/>
          <ac:spMkLst>
            <pc:docMk/>
            <pc:sldMk cId="1372438297" sldId="293"/>
            <ac:spMk id="163" creationId="{20D5D19D-0789-4518-B5DC-D47ADF69D25A}"/>
          </ac:spMkLst>
        </pc:spChg>
        <pc:spChg chg="add del">
          <ac:chgData name="Catherine Smith" userId="20f4a473-fdb2-4fae-942c-d5ee4fc452dc" providerId="ADAL" clId="{8A0885FE-934D-4B2F-9D15-CDB2FC74FB40}" dt="2020-11-03T23:18:14.319" v="1506" actId="26606"/>
          <ac:spMkLst>
            <pc:docMk/>
            <pc:sldMk cId="1372438297" sldId="293"/>
            <ac:spMk id="167" creationId="{B81933D1-5615-42C7-9C0B-4EB7105CCE2D}"/>
          </ac:spMkLst>
        </pc:spChg>
        <pc:spChg chg="add del">
          <ac:chgData name="Catherine Smith" userId="20f4a473-fdb2-4fae-942c-d5ee4fc452dc" providerId="ADAL" clId="{8A0885FE-934D-4B2F-9D15-CDB2FC74FB40}" dt="2020-11-03T23:18:16.763" v="1508" actId="26606"/>
          <ac:spMkLst>
            <pc:docMk/>
            <pc:sldMk cId="1372438297" sldId="293"/>
            <ac:spMk id="169" creationId="{E45B1D5C-0827-4AF0-8186-11FC5A8B8B92}"/>
          </ac:spMkLst>
        </pc:spChg>
        <pc:spChg chg="add del">
          <ac:chgData name="Catherine Smith" userId="20f4a473-fdb2-4fae-942c-d5ee4fc452dc" providerId="ADAL" clId="{8A0885FE-934D-4B2F-9D15-CDB2FC74FB40}" dt="2020-11-03T23:18:16.763" v="1508" actId="26606"/>
          <ac:spMkLst>
            <pc:docMk/>
            <pc:sldMk cId="1372438297" sldId="293"/>
            <ac:spMk id="170" creationId="{99413ED5-9ED4-4772-BCE4-2BCAE6B12E35}"/>
          </ac:spMkLst>
        </pc:spChg>
        <pc:spChg chg="add del">
          <ac:chgData name="Catherine Smith" userId="20f4a473-fdb2-4fae-942c-d5ee4fc452dc" providerId="ADAL" clId="{8A0885FE-934D-4B2F-9D15-CDB2FC74FB40}" dt="2020-11-03T23:18:16.763" v="1508" actId="26606"/>
          <ac:spMkLst>
            <pc:docMk/>
            <pc:sldMk cId="1372438297" sldId="293"/>
            <ac:spMk id="171" creationId="{04357C93-F0CB-4A1C-8F77-4E9063789819}"/>
          </ac:spMkLst>
        </pc:spChg>
        <pc:spChg chg="add del">
          <ac:chgData name="Catherine Smith" userId="20f4a473-fdb2-4fae-942c-d5ee4fc452dc" providerId="ADAL" clId="{8A0885FE-934D-4B2F-9D15-CDB2FC74FB40}" dt="2020-11-03T23:18:16.763" v="1508" actId="26606"/>
          <ac:spMkLst>
            <pc:docMk/>
            <pc:sldMk cId="1372438297" sldId="293"/>
            <ac:spMk id="172" creationId="{90F533E9-6690-41A8-A372-4C6C622D028D}"/>
          </ac:spMkLst>
        </pc:spChg>
        <pc:spChg chg="add del">
          <ac:chgData name="Catherine Smith" userId="20f4a473-fdb2-4fae-942c-d5ee4fc452dc" providerId="ADAL" clId="{8A0885FE-934D-4B2F-9D15-CDB2FC74FB40}" dt="2020-11-03T23:18:19.843" v="1510" actId="26606"/>
          <ac:spMkLst>
            <pc:docMk/>
            <pc:sldMk cId="1372438297" sldId="293"/>
            <ac:spMk id="174" creationId="{62542EEC-4F7C-4AE2-933E-EAC8EB3FA378}"/>
          </ac:spMkLst>
        </pc:spChg>
        <pc:spChg chg="add del">
          <ac:chgData name="Catherine Smith" userId="20f4a473-fdb2-4fae-942c-d5ee4fc452dc" providerId="ADAL" clId="{8A0885FE-934D-4B2F-9D15-CDB2FC74FB40}" dt="2020-11-03T23:18:19.843" v="1510" actId="26606"/>
          <ac:spMkLst>
            <pc:docMk/>
            <pc:sldMk cId="1372438297" sldId="293"/>
            <ac:spMk id="175" creationId="{B81933D1-5615-42C7-9C0B-4EB7105CCE2D}"/>
          </ac:spMkLst>
        </pc:spChg>
        <pc:spChg chg="add del">
          <ac:chgData name="Catherine Smith" userId="20f4a473-fdb2-4fae-942c-d5ee4fc452dc" providerId="ADAL" clId="{8A0885FE-934D-4B2F-9D15-CDB2FC74FB40}" dt="2020-11-03T23:18:19.843" v="1510" actId="26606"/>
          <ac:spMkLst>
            <pc:docMk/>
            <pc:sldMk cId="1372438297" sldId="293"/>
            <ac:spMk id="176" creationId="{19C9EAEA-39D0-4B0E-A0EB-51E7B26740B1}"/>
          </ac:spMkLst>
        </pc:spChg>
        <pc:spChg chg="add del">
          <ac:chgData name="Catherine Smith" userId="20f4a473-fdb2-4fae-942c-d5ee4fc452dc" providerId="ADAL" clId="{8A0885FE-934D-4B2F-9D15-CDB2FC74FB40}" dt="2020-11-03T23:18:22.403" v="1512" actId="26606"/>
          <ac:spMkLst>
            <pc:docMk/>
            <pc:sldMk cId="1372438297" sldId="293"/>
            <ac:spMk id="182" creationId="{DCF72F19-1473-448C-AA14-0CB8AA374CF0}"/>
          </ac:spMkLst>
        </pc:spChg>
        <pc:spChg chg="add del">
          <ac:chgData name="Catherine Smith" userId="20f4a473-fdb2-4fae-942c-d5ee4fc452dc" providerId="ADAL" clId="{8A0885FE-934D-4B2F-9D15-CDB2FC74FB40}" dt="2020-11-03T23:18:22.403" v="1512" actId="26606"/>
          <ac:spMkLst>
            <pc:docMk/>
            <pc:sldMk cId="1372438297" sldId="293"/>
            <ac:spMk id="185" creationId="{04357C93-F0CB-4A1C-8F77-4E9063789819}"/>
          </ac:spMkLst>
        </pc:spChg>
        <pc:spChg chg="add">
          <ac:chgData name="Catherine Smith" userId="20f4a473-fdb2-4fae-942c-d5ee4fc452dc" providerId="ADAL" clId="{8A0885FE-934D-4B2F-9D15-CDB2FC74FB40}" dt="2020-11-03T23:18:22.419" v="1513" actId="26606"/>
          <ac:spMkLst>
            <pc:docMk/>
            <pc:sldMk cId="1372438297" sldId="293"/>
            <ac:spMk id="187" creationId="{043017B7-DB56-477D-A4AE-8EC1B3C99C78}"/>
          </ac:spMkLst>
        </pc:spChg>
        <pc:spChg chg="add">
          <ac:chgData name="Catherine Smith" userId="20f4a473-fdb2-4fae-942c-d5ee4fc452dc" providerId="ADAL" clId="{8A0885FE-934D-4B2F-9D15-CDB2FC74FB40}" dt="2020-11-03T23:18:22.419" v="1513" actId="26606"/>
          <ac:spMkLst>
            <pc:docMk/>
            <pc:sldMk cId="1372438297" sldId="293"/>
            <ac:spMk id="190" creationId="{04357C93-F0CB-4A1C-8F77-4E9063789819}"/>
          </ac:spMkLst>
        </pc:spChg>
        <pc:grpChg chg="add del">
          <ac:chgData name="Catherine Smith" userId="20f4a473-fdb2-4fae-942c-d5ee4fc452dc" providerId="ADAL" clId="{8A0885FE-934D-4B2F-9D15-CDB2FC74FB40}" dt="2020-11-03T23:17:51.905" v="1504" actId="26606"/>
          <ac:grpSpMkLst>
            <pc:docMk/>
            <pc:sldMk cId="1372438297" sldId="293"/>
            <ac:grpSpMk id="159" creationId="{3AF6A671-C637-4547-85F4-51B6D1881399}"/>
          </ac:grpSpMkLst>
        </pc:grpChg>
        <pc:grpChg chg="add del">
          <ac:chgData name="Catherine Smith" userId="20f4a473-fdb2-4fae-942c-d5ee4fc452dc" providerId="ADAL" clId="{8A0885FE-934D-4B2F-9D15-CDB2FC74FB40}" dt="2020-11-03T23:18:14.319" v="1506" actId="26606"/>
          <ac:grpSpMkLst>
            <pc:docMk/>
            <pc:sldMk cId="1372438297" sldId="293"/>
            <ac:grpSpMk id="164" creationId="{032D8612-31EB-44CF-A1D0-14FD4C705424}"/>
          </ac:grpSpMkLst>
        </pc:grpChg>
        <pc:grpChg chg="add del">
          <ac:chgData name="Catherine Smith" userId="20f4a473-fdb2-4fae-942c-d5ee4fc452dc" providerId="ADAL" clId="{8A0885FE-934D-4B2F-9D15-CDB2FC74FB40}" dt="2020-11-03T23:18:19.843" v="1510" actId="26606"/>
          <ac:grpSpMkLst>
            <pc:docMk/>
            <pc:sldMk cId="1372438297" sldId="293"/>
            <ac:grpSpMk id="177" creationId="{032D8612-31EB-44CF-A1D0-14FD4C705424}"/>
          </ac:grpSpMkLst>
        </pc:grpChg>
        <pc:grpChg chg="add del">
          <ac:chgData name="Catherine Smith" userId="20f4a473-fdb2-4fae-942c-d5ee4fc452dc" providerId="ADAL" clId="{8A0885FE-934D-4B2F-9D15-CDB2FC74FB40}" dt="2020-11-03T23:18:22.403" v="1512" actId="26606"/>
          <ac:grpSpMkLst>
            <pc:docMk/>
            <pc:sldMk cId="1372438297" sldId="293"/>
            <ac:grpSpMk id="183" creationId="{3AF6A671-C637-4547-85F4-51B6D1881399}"/>
          </ac:grpSpMkLst>
        </pc:grpChg>
        <pc:grpChg chg="add">
          <ac:chgData name="Catherine Smith" userId="20f4a473-fdb2-4fae-942c-d5ee4fc452dc" providerId="ADAL" clId="{8A0885FE-934D-4B2F-9D15-CDB2FC74FB40}" dt="2020-11-03T23:18:22.419" v="1513" actId="26606"/>
          <ac:grpSpMkLst>
            <pc:docMk/>
            <pc:sldMk cId="1372438297" sldId="293"/>
            <ac:grpSpMk id="188" creationId="{3AF6A671-C637-4547-85F4-51B6D1881399}"/>
          </ac:grpSpMkLst>
        </pc:grpChg>
        <pc:picChg chg="mod">
          <ac:chgData name="Catherine Smith" userId="20f4a473-fdb2-4fae-942c-d5ee4fc452dc" providerId="ADAL" clId="{8A0885FE-934D-4B2F-9D15-CDB2FC74FB40}" dt="2020-11-03T23:18:22.419" v="1513" actId="26606"/>
          <ac:picMkLst>
            <pc:docMk/>
            <pc:sldMk cId="1372438297" sldId="293"/>
            <ac:picMk id="6" creationId="{25C5127E-1492-4121-A0E2-9E746F2B5B1A}"/>
          </ac:picMkLst>
        </pc:picChg>
        <pc:cxnChg chg="add del">
          <ac:chgData name="Catherine Smith" userId="20f4a473-fdb2-4fae-942c-d5ee4fc452dc" providerId="ADAL" clId="{8A0885FE-934D-4B2F-9D15-CDB2FC74FB40}" dt="2020-11-03T20:56:12.320" v="66" actId="26606"/>
          <ac:cxnSpMkLst>
            <pc:docMk/>
            <pc:sldMk cId="1372438297" sldId="293"/>
            <ac:cxnSpMk id="143" creationId="{0B91AB35-C3B4-4B70-B3DD-13D63B7DA23D}"/>
          </ac:cxnSpMkLst>
        </pc:cxnChg>
      </pc:sldChg>
      <pc:sldChg chg="addSp delSp modSp add del mod modTransition setBg delDesignElem">
        <pc:chgData name="Catherine Smith" userId="20f4a473-fdb2-4fae-942c-d5ee4fc452dc" providerId="ADAL" clId="{8A0885FE-934D-4B2F-9D15-CDB2FC74FB40}" dt="2020-11-04T21:48:20.689" v="1687"/>
        <pc:sldMkLst>
          <pc:docMk/>
          <pc:sldMk cId="3348865903" sldId="294"/>
        </pc:sldMkLst>
        <pc:spChg chg="mod">
          <ac:chgData name="Catherine Smith" userId="20f4a473-fdb2-4fae-942c-d5ee4fc452dc" providerId="ADAL" clId="{8A0885FE-934D-4B2F-9D15-CDB2FC74FB40}" dt="2020-11-03T23:44:19.509" v="1679" actId="26606"/>
          <ac:spMkLst>
            <pc:docMk/>
            <pc:sldMk cId="3348865903" sldId="294"/>
            <ac:spMk id="2" creationId="{00000000-0000-0000-0000-000000000000}"/>
          </ac:spMkLst>
        </pc:spChg>
        <pc:spChg chg="mod">
          <ac:chgData name="Catherine Smith" userId="20f4a473-fdb2-4fae-942c-d5ee4fc452dc" providerId="ADAL" clId="{8A0885FE-934D-4B2F-9D15-CDB2FC74FB40}" dt="2020-11-03T23:44:19.509" v="1679" actId="26606"/>
          <ac:spMkLst>
            <pc:docMk/>
            <pc:sldMk cId="3348865903" sldId="294"/>
            <ac:spMk id="9" creationId="{2E20F95B-7C7E-4873-8DDD-7ACADCF56F0D}"/>
          </ac:spMkLst>
        </pc:spChg>
        <pc:spChg chg="add del">
          <ac:chgData name="Catherine Smith" userId="20f4a473-fdb2-4fae-942c-d5ee4fc452dc" providerId="ADAL" clId="{8A0885FE-934D-4B2F-9D15-CDB2FC74FB40}" dt="2020-11-03T21:09:51.743" v="80" actId="26606"/>
          <ac:spMkLst>
            <pc:docMk/>
            <pc:sldMk cId="3348865903" sldId="294"/>
            <ac:spMk id="12" creationId="{C5F81162-7738-4BC8-BA5D-ADEFD7F2D166}"/>
          </ac:spMkLst>
        </pc:spChg>
        <pc:spChg chg="add del">
          <ac:chgData name="Catherine Smith" userId="20f4a473-fdb2-4fae-942c-d5ee4fc452dc" providerId="ADAL" clId="{8A0885FE-934D-4B2F-9D15-CDB2FC74FB40}" dt="2020-11-03T21:09:51.743" v="80" actId="26606"/>
          <ac:spMkLst>
            <pc:docMk/>
            <pc:sldMk cId="3348865903" sldId="294"/>
            <ac:spMk id="14" creationId="{0D7B6173-1D58-48E2-83CF-37350F315F75}"/>
          </ac:spMkLst>
        </pc:spChg>
        <pc:spChg chg="add del">
          <ac:chgData name="Catherine Smith" userId="20f4a473-fdb2-4fae-942c-d5ee4fc452dc" providerId="ADAL" clId="{8A0885FE-934D-4B2F-9D15-CDB2FC74FB40}" dt="2020-11-03T21:09:51.743" v="80" actId="26606"/>
          <ac:spMkLst>
            <pc:docMk/>
            <pc:sldMk cId="3348865903" sldId="294"/>
            <ac:spMk id="16" creationId="{48015D7F-63A8-4ABB-8A20-7806C7703C2F}"/>
          </ac:spMkLst>
        </pc:spChg>
        <pc:spChg chg="add del">
          <ac:chgData name="Catherine Smith" userId="20f4a473-fdb2-4fae-942c-d5ee4fc452dc" providerId="ADAL" clId="{8A0885FE-934D-4B2F-9D15-CDB2FC74FB40}" dt="2020-11-03T21:09:51.743" v="80" actId="26606"/>
          <ac:spMkLst>
            <pc:docMk/>
            <pc:sldMk cId="3348865903" sldId="294"/>
            <ac:spMk id="20" creationId="{4332A719-8055-492B-9B72-3D654C09F06F}"/>
          </ac:spMkLst>
        </pc:spChg>
        <pc:spChg chg="add del">
          <ac:chgData name="Catherine Smith" userId="20f4a473-fdb2-4fae-942c-d5ee4fc452dc" providerId="ADAL" clId="{8A0885FE-934D-4B2F-9D15-CDB2FC74FB40}" dt="2020-11-03T21:09:16.635" v="78"/>
          <ac:spMkLst>
            <pc:docMk/>
            <pc:sldMk cId="3348865903" sldId="294"/>
            <ac:spMk id="23" creationId="{B219AE65-9B94-44EA-BEF3-EF4BFA169C81}"/>
          </ac:spMkLst>
        </pc:spChg>
        <pc:spChg chg="add del">
          <ac:chgData name="Catherine Smith" userId="20f4a473-fdb2-4fae-942c-d5ee4fc452dc" providerId="ADAL" clId="{8A0885FE-934D-4B2F-9D15-CDB2FC74FB40}" dt="2020-11-03T21:09:16.635" v="78"/>
          <ac:spMkLst>
            <pc:docMk/>
            <pc:sldMk cId="3348865903" sldId="294"/>
            <ac:spMk id="24" creationId="{F0C81A57-9CD5-461B-8FFE-4A8CB6CFBE01}"/>
          </ac:spMkLst>
        </pc:spChg>
        <pc:spChg chg="add del">
          <ac:chgData name="Catherine Smith" userId="20f4a473-fdb2-4fae-942c-d5ee4fc452dc" providerId="ADAL" clId="{8A0885FE-934D-4B2F-9D15-CDB2FC74FB40}" dt="2020-11-03T21:09:53.007" v="82" actId="26606"/>
          <ac:spMkLst>
            <pc:docMk/>
            <pc:sldMk cId="3348865903" sldId="294"/>
            <ac:spMk id="26" creationId="{4351DFE5-F63D-4BE0-BDA9-E3EB88F01AA5}"/>
          </ac:spMkLst>
        </pc:spChg>
        <pc:spChg chg="add del">
          <ac:chgData name="Catherine Smith" userId="20f4a473-fdb2-4fae-942c-d5ee4fc452dc" providerId="ADAL" clId="{8A0885FE-934D-4B2F-9D15-CDB2FC74FB40}" dt="2020-11-03T21:09:54.824" v="84" actId="26606"/>
          <ac:spMkLst>
            <pc:docMk/>
            <pc:sldMk cId="3348865903" sldId="294"/>
            <ac:spMk id="29" creationId="{081EA652-8C6A-4E69-BEB9-170809474553}"/>
          </ac:spMkLst>
        </pc:spChg>
        <pc:spChg chg="add del">
          <ac:chgData name="Catherine Smith" userId="20f4a473-fdb2-4fae-942c-d5ee4fc452dc" providerId="ADAL" clId="{8A0885FE-934D-4B2F-9D15-CDB2FC74FB40}" dt="2020-11-03T21:09:54.824" v="84" actId="26606"/>
          <ac:spMkLst>
            <pc:docMk/>
            <pc:sldMk cId="3348865903" sldId="294"/>
            <ac:spMk id="30" creationId="{5298780A-33B9-4EA2-8F67-DE68AD62841B}"/>
          </ac:spMkLst>
        </pc:spChg>
        <pc:spChg chg="add del">
          <ac:chgData name="Catherine Smith" userId="20f4a473-fdb2-4fae-942c-d5ee4fc452dc" providerId="ADAL" clId="{8A0885FE-934D-4B2F-9D15-CDB2FC74FB40}" dt="2020-11-03T21:09:54.824" v="84" actId="26606"/>
          <ac:spMkLst>
            <pc:docMk/>
            <pc:sldMk cId="3348865903" sldId="294"/>
            <ac:spMk id="31" creationId="{7F488E8B-4E1E-4402-8935-D4E6C02615C7}"/>
          </ac:spMkLst>
        </pc:spChg>
        <pc:spChg chg="add del">
          <ac:chgData name="Catherine Smith" userId="20f4a473-fdb2-4fae-942c-d5ee4fc452dc" providerId="ADAL" clId="{8A0885FE-934D-4B2F-9D15-CDB2FC74FB40}" dt="2020-11-03T21:09:56.250" v="86" actId="26606"/>
          <ac:spMkLst>
            <pc:docMk/>
            <pc:sldMk cId="3348865903" sldId="294"/>
            <ac:spMk id="34" creationId="{3AD318CC-E2A8-4E27-9548-A047A78999B1}"/>
          </ac:spMkLst>
        </pc:spChg>
        <pc:spChg chg="add del">
          <ac:chgData name="Catherine Smith" userId="20f4a473-fdb2-4fae-942c-d5ee4fc452dc" providerId="ADAL" clId="{8A0885FE-934D-4B2F-9D15-CDB2FC74FB40}" dt="2020-11-03T21:09:56.250" v="86" actId="26606"/>
          <ac:spMkLst>
            <pc:docMk/>
            <pc:sldMk cId="3348865903" sldId="294"/>
            <ac:spMk id="37" creationId="{2C1BBA94-3F40-40AA-8BB9-E69E25E537C1}"/>
          </ac:spMkLst>
        </pc:spChg>
        <pc:spChg chg="add del">
          <ac:chgData name="Catherine Smith" userId="20f4a473-fdb2-4fae-942c-d5ee4fc452dc" providerId="ADAL" clId="{8A0885FE-934D-4B2F-9D15-CDB2FC74FB40}" dt="2020-11-03T21:09:59.953" v="88" actId="26606"/>
          <ac:spMkLst>
            <pc:docMk/>
            <pc:sldMk cId="3348865903" sldId="294"/>
            <ac:spMk id="39" creationId="{8D70B121-56F4-4848-B38B-182089D909FA}"/>
          </ac:spMkLst>
        </pc:spChg>
        <pc:spChg chg="add del">
          <ac:chgData name="Catherine Smith" userId="20f4a473-fdb2-4fae-942c-d5ee4fc452dc" providerId="ADAL" clId="{8A0885FE-934D-4B2F-9D15-CDB2FC74FB40}" dt="2020-11-03T21:10:02.369" v="90" actId="26606"/>
          <ac:spMkLst>
            <pc:docMk/>
            <pc:sldMk cId="3348865903" sldId="294"/>
            <ac:spMk id="42" creationId="{76EFD3D9-44F0-4267-BCC1-1613E79D8274}"/>
          </ac:spMkLst>
        </pc:spChg>
        <pc:spChg chg="add del">
          <ac:chgData name="Catherine Smith" userId="20f4a473-fdb2-4fae-942c-d5ee4fc452dc" providerId="ADAL" clId="{8A0885FE-934D-4B2F-9D15-CDB2FC74FB40}" dt="2020-11-03T21:10:02.369" v="90" actId="26606"/>
          <ac:spMkLst>
            <pc:docMk/>
            <pc:sldMk cId="3348865903" sldId="294"/>
            <ac:spMk id="43" creationId="{A779A851-95D6-41AF-937A-B0E4B7F6FA8D}"/>
          </ac:spMkLst>
        </pc:spChg>
        <pc:spChg chg="add del">
          <ac:chgData name="Catherine Smith" userId="20f4a473-fdb2-4fae-942c-d5ee4fc452dc" providerId="ADAL" clId="{8A0885FE-934D-4B2F-9D15-CDB2FC74FB40}" dt="2020-11-03T21:10:02.369" v="90" actId="26606"/>
          <ac:spMkLst>
            <pc:docMk/>
            <pc:sldMk cId="3348865903" sldId="294"/>
            <ac:spMk id="44" creationId="{953FB2E7-B6CB-429C-81EB-D9516D6D5C8D}"/>
          </ac:spMkLst>
        </pc:spChg>
        <pc:spChg chg="add del">
          <ac:chgData name="Catherine Smith" userId="20f4a473-fdb2-4fae-942c-d5ee4fc452dc" providerId="ADAL" clId="{8A0885FE-934D-4B2F-9D15-CDB2FC74FB40}" dt="2020-11-03T21:10:02.369" v="90" actId="26606"/>
          <ac:spMkLst>
            <pc:docMk/>
            <pc:sldMk cId="3348865903" sldId="294"/>
            <ac:spMk id="45" creationId="{2EC40DB1-B719-4A13-9A4D-0966B4B27866}"/>
          </ac:spMkLst>
        </pc:spChg>
        <pc:spChg chg="add del">
          <ac:chgData name="Catherine Smith" userId="20f4a473-fdb2-4fae-942c-d5ee4fc452dc" providerId="ADAL" clId="{8A0885FE-934D-4B2F-9D15-CDB2FC74FB40}" dt="2020-11-03T21:10:02.369" v="90" actId="26606"/>
          <ac:spMkLst>
            <pc:docMk/>
            <pc:sldMk cId="3348865903" sldId="294"/>
            <ac:spMk id="46" creationId="{82211336-CFF3-412D-868A-6679C1004C45}"/>
          </ac:spMkLst>
        </pc:spChg>
        <pc:spChg chg="add del">
          <ac:chgData name="Catherine Smith" userId="20f4a473-fdb2-4fae-942c-d5ee4fc452dc" providerId="ADAL" clId="{8A0885FE-934D-4B2F-9D15-CDB2FC74FB40}" dt="2020-11-03T21:16:04.600" v="92" actId="26606"/>
          <ac:spMkLst>
            <pc:docMk/>
            <pc:sldMk cId="3348865903" sldId="294"/>
            <ac:spMk id="48" creationId="{907EF6B7-1338-4443-8C46-6A318D952DFD}"/>
          </ac:spMkLst>
        </pc:spChg>
        <pc:spChg chg="add del">
          <ac:chgData name="Catherine Smith" userId="20f4a473-fdb2-4fae-942c-d5ee4fc452dc" providerId="ADAL" clId="{8A0885FE-934D-4B2F-9D15-CDB2FC74FB40}" dt="2020-11-03T21:16:04.600" v="92" actId="26606"/>
          <ac:spMkLst>
            <pc:docMk/>
            <pc:sldMk cId="3348865903" sldId="294"/>
            <ac:spMk id="49" creationId="{DAAE4CDD-124C-4DCF-9584-B6033B545DD5}"/>
          </ac:spMkLst>
        </pc:spChg>
        <pc:spChg chg="add del">
          <ac:chgData name="Catherine Smith" userId="20f4a473-fdb2-4fae-942c-d5ee4fc452dc" providerId="ADAL" clId="{8A0885FE-934D-4B2F-9D15-CDB2FC74FB40}" dt="2020-11-03T21:16:04.600" v="92" actId="26606"/>
          <ac:spMkLst>
            <pc:docMk/>
            <pc:sldMk cId="3348865903" sldId="294"/>
            <ac:spMk id="50" creationId="{081E4A58-353D-44AE-B2FC-2A74E2E400F7}"/>
          </ac:spMkLst>
        </pc:spChg>
        <pc:spChg chg="add del">
          <ac:chgData name="Catherine Smith" userId="20f4a473-fdb2-4fae-942c-d5ee4fc452dc" providerId="ADAL" clId="{8A0885FE-934D-4B2F-9D15-CDB2FC74FB40}" dt="2020-11-03T23:44:19.509" v="1679" actId="26606"/>
          <ac:spMkLst>
            <pc:docMk/>
            <pc:sldMk cId="3348865903" sldId="294"/>
            <ac:spMk id="52" creationId="{76EFD3D9-44F0-4267-BCC1-1613E79D8274}"/>
          </ac:spMkLst>
        </pc:spChg>
        <pc:spChg chg="add del">
          <ac:chgData name="Catherine Smith" userId="20f4a473-fdb2-4fae-942c-d5ee4fc452dc" providerId="ADAL" clId="{8A0885FE-934D-4B2F-9D15-CDB2FC74FB40}" dt="2020-11-03T23:44:19.509" v="1679" actId="26606"/>
          <ac:spMkLst>
            <pc:docMk/>
            <pc:sldMk cId="3348865903" sldId="294"/>
            <ac:spMk id="53" creationId="{A779A851-95D6-41AF-937A-B0E4B7F6FA8D}"/>
          </ac:spMkLst>
        </pc:spChg>
        <pc:spChg chg="add del">
          <ac:chgData name="Catherine Smith" userId="20f4a473-fdb2-4fae-942c-d5ee4fc452dc" providerId="ADAL" clId="{8A0885FE-934D-4B2F-9D15-CDB2FC74FB40}" dt="2020-11-03T23:44:19.509" v="1679" actId="26606"/>
          <ac:spMkLst>
            <pc:docMk/>
            <pc:sldMk cId="3348865903" sldId="294"/>
            <ac:spMk id="54" creationId="{953FB2E7-B6CB-429C-81EB-D9516D6D5C8D}"/>
          </ac:spMkLst>
        </pc:spChg>
        <pc:spChg chg="add del">
          <ac:chgData name="Catherine Smith" userId="20f4a473-fdb2-4fae-942c-d5ee4fc452dc" providerId="ADAL" clId="{8A0885FE-934D-4B2F-9D15-CDB2FC74FB40}" dt="2020-11-03T23:44:19.509" v="1679" actId="26606"/>
          <ac:spMkLst>
            <pc:docMk/>
            <pc:sldMk cId="3348865903" sldId="294"/>
            <ac:spMk id="55" creationId="{2EC40DB1-B719-4A13-9A4D-0966B4B27866}"/>
          </ac:spMkLst>
        </pc:spChg>
        <pc:spChg chg="add del">
          <ac:chgData name="Catherine Smith" userId="20f4a473-fdb2-4fae-942c-d5ee4fc452dc" providerId="ADAL" clId="{8A0885FE-934D-4B2F-9D15-CDB2FC74FB40}" dt="2020-11-03T23:44:19.509" v="1679" actId="26606"/>
          <ac:spMkLst>
            <pc:docMk/>
            <pc:sldMk cId="3348865903" sldId="294"/>
            <ac:spMk id="56" creationId="{82211336-CFF3-412D-868A-6679C1004C45}"/>
          </ac:spMkLst>
        </pc:spChg>
        <pc:spChg chg="add">
          <ac:chgData name="Catherine Smith" userId="20f4a473-fdb2-4fae-942c-d5ee4fc452dc" providerId="ADAL" clId="{8A0885FE-934D-4B2F-9D15-CDB2FC74FB40}" dt="2020-11-03T23:44:19.509" v="1679" actId="26606"/>
          <ac:spMkLst>
            <pc:docMk/>
            <pc:sldMk cId="3348865903" sldId="294"/>
            <ac:spMk id="61" creationId="{B6CDA21F-E7AF-4C75-8395-33F58D5B0E45}"/>
          </ac:spMkLst>
        </pc:spChg>
        <pc:spChg chg="add">
          <ac:chgData name="Catherine Smith" userId="20f4a473-fdb2-4fae-942c-d5ee4fc452dc" providerId="ADAL" clId="{8A0885FE-934D-4B2F-9D15-CDB2FC74FB40}" dt="2020-11-03T23:44:19.509" v="1679" actId="26606"/>
          <ac:spMkLst>
            <pc:docMk/>
            <pc:sldMk cId="3348865903" sldId="294"/>
            <ac:spMk id="68" creationId="{D5B0017B-2ECA-49AF-B397-DC140825DF8D}"/>
          </ac:spMkLst>
        </pc:spChg>
        <pc:grpChg chg="add del">
          <ac:chgData name="Catherine Smith" userId="20f4a473-fdb2-4fae-942c-d5ee4fc452dc" providerId="ADAL" clId="{8A0885FE-934D-4B2F-9D15-CDB2FC74FB40}" dt="2020-11-03T21:09:16.635" v="78"/>
          <ac:grpSpMkLst>
            <pc:docMk/>
            <pc:sldMk cId="3348865903" sldId="294"/>
            <ac:grpSpMk id="18" creationId="{3086C462-37F4-494D-8292-CCB95221CC1A}"/>
          </ac:grpSpMkLst>
        </pc:grpChg>
        <pc:grpChg chg="add del">
          <ac:chgData name="Catherine Smith" userId="20f4a473-fdb2-4fae-942c-d5ee4fc452dc" providerId="ADAL" clId="{8A0885FE-934D-4B2F-9D15-CDB2FC74FB40}" dt="2020-11-03T21:09:56.250" v="86" actId="26606"/>
          <ac:grpSpMkLst>
            <pc:docMk/>
            <pc:sldMk cId="3348865903" sldId="294"/>
            <ac:grpSpMk id="35" creationId="{B14B560F-9DD7-4302-A60B-EBD3EF59B073}"/>
          </ac:grpSpMkLst>
        </pc:grpChg>
        <pc:grpChg chg="add">
          <ac:chgData name="Catherine Smith" userId="20f4a473-fdb2-4fae-942c-d5ee4fc452dc" providerId="ADAL" clId="{8A0885FE-934D-4B2F-9D15-CDB2FC74FB40}" dt="2020-11-03T23:44:19.509" v="1679" actId="26606"/>
          <ac:grpSpMkLst>
            <pc:docMk/>
            <pc:sldMk cId="3348865903" sldId="294"/>
            <ac:grpSpMk id="63" creationId="{AE1C45F0-260A-458C-96ED-C1F6D2151219}"/>
          </ac:grpSpMkLst>
        </pc:grpChg>
        <pc:picChg chg="add del">
          <ac:chgData name="Catherine Smith" userId="20f4a473-fdb2-4fae-942c-d5ee4fc452dc" providerId="ADAL" clId="{8A0885FE-934D-4B2F-9D15-CDB2FC74FB40}" dt="2020-11-03T21:09:51.743" v="80" actId="26606"/>
          <ac:picMkLst>
            <pc:docMk/>
            <pc:sldMk cId="3348865903" sldId="294"/>
            <ac:picMk id="11" creationId="{A51A8D27-202B-4B8A-9DC2-1379034547B4}"/>
          </ac:picMkLst>
        </pc:picChg>
        <pc:picChg chg="add del">
          <ac:chgData name="Catherine Smith" userId="20f4a473-fdb2-4fae-942c-d5ee4fc452dc" providerId="ADAL" clId="{8A0885FE-934D-4B2F-9D15-CDB2FC74FB40}" dt="2020-11-03T21:09:53.007" v="82" actId="26606"/>
          <ac:picMkLst>
            <pc:docMk/>
            <pc:sldMk cId="3348865903" sldId="294"/>
            <ac:picMk id="27" creationId="{3AA16612-ACD2-4A16-8F2B-4514FD6BF28F}"/>
          </ac:picMkLst>
        </pc:picChg>
        <pc:cxnChg chg="add del">
          <ac:chgData name="Catherine Smith" userId="20f4a473-fdb2-4fae-942c-d5ee4fc452dc" providerId="ADAL" clId="{8A0885FE-934D-4B2F-9D15-CDB2FC74FB40}" dt="2020-11-03T21:09:16.635" v="78"/>
          <ac:cxnSpMkLst>
            <pc:docMk/>
            <pc:sldMk cId="3348865903" sldId="294"/>
            <ac:cxnSpMk id="22" creationId="{AD23B2CD-009B-425A-9616-1E1AD1D5AB46}"/>
          </ac:cxnSpMkLst>
        </pc:cxnChg>
        <pc:cxnChg chg="add del">
          <ac:chgData name="Catherine Smith" userId="20f4a473-fdb2-4fae-942c-d5ee4fc452dc" providerId="ADAL" clId="{8A0885FE-934D-4B2F-9D15-CDB2FC74FB40}" dt="2020-11-03T21:09:54.824" v="84" actId="26606"/>
          <ac:cxnSpMkLst>
            <pc:docMk/>
            <pc:sldMk cId="3348865903" sldId="294"/>
            <ac:cxnSpMk id="32" creationId="{23AAC9B5-8015-485C-ACF9-A750390E9A56}"/>
          </ac:cxnSpMkLst>
        </pc:cxnChg>
        <pc:cxnChg chg="add del">
          <ac:chgData name="Catherine Smith" userId="20f4a473-fdb2-4fae-942c-d5ee4fc452dc" providerId="ADAL" clId="{8A0885FE-934D-4B2F-9D15-CDB2FC74FB40}" dt="2020-11-03T21:09:59.953" v="88" actId="26606"/>
          <ac:cxnSpMkLst>
            <pc:docMk/>
            <pc:sldMk cId="3348865903" sldId="294"/>
            <ac:cxnSpMk id="40" creationId="{2D72A2C9-F3CA-4216-8BAD-FA4C970C3C4E}"/>
          </ac:cxnSpMkLst>
        </pc:cxnChg>
        <pc:cxnChg chg="add">
          <ac:chgData name="Catherine Smith" userId="20f4a473-fdb2-4fae-942c-d5ee4fc452dc" providerId="ADAL" clId="{8A0885FE-934D-4B2F-9D15-CDB2FC74FB40}" dt="2020-11-03T23:44:19.509" v="1679" actId="26606"/>
          <ac:cxnSpMkLst>
            <pc:docMk/>
            <pc:sldMk cId="3348865903" sldId="294"/>
            <ac:cxnSpMk id="70" creationId="{6CF1BAF6-AD41-4082-B212-8A1F9A2E8779}"/>
          </ac:cxnSpMkLst>
        </pc:cxnChg>
      </pc:sldChg>
      <pc:sldChg chg="addSp delSp modSp mod modTransition setBg delDesignElem">
        <pc:chgData name="Catherine Smith" userId="20f4a473-fdb2-4fae-942c-d5ee4fc452dc" providerId="ADAL" clId="{8A0885FE-934D-4B2F-9D15-CDB2FC74FB40}" dt="2020-11-04T21:48:20.689" v="1687"/>
        <pc:sldMkLst>
          <pc:docMk/>
          <pc:sldMk cId="271875279" sldId="295"/>
        </pc:sldMkLst>
        <pc:spChg chg="mod">
          <ac:chgData name="Catherine Smith" userId="20f4a473-fdb2-4fae-942c-d5ee4fc452dc" providerId="ADAL" clId="{8A0885FE-934D-4B2F-9D15-CDB2FC74FB40}" dt="2020-11-03T23:44:26.088" v="1682" actId="26606"/>
          <ac:spMkLst>
            <pc:docMk/>
            <pc:sldMk cId="271875279" sldId="295"/>
            <ac:spMk id="2" creationId="{00000000-0000-0000-0000-000000000000}"/>
          </ac:spMkLst>
        </pc:spChg>
        <pc:spChg chg="add del mod">
          <ac:chgData name="Catherine Smith" userId="20f4a473-fdb2-4fae-942c-d5ee4fc452dc" providerId="ADAL" clId="{8A0885FE-934D-4B2F-9D15-CDB2FC74FB40}" dt="2020-11-03T21:39:15.854" v="127" actId="26606"/>
          <ac:spMkLst>
            <pc:docMk/>
            <pc:sldMk cId="271875279" sldId="295"/>
            <ac:spMk id="9" creationId="{2E20F95B-7C7E-4873-8DDD-7ACADCF56F0D}"/>
          </ac:spMkLst>
        </pc:spChg>
        <pc:spChg chg="add del">
          <ac:chgData name="Catherine Smith" userId="20f4a473-fdb2-4fae-942c-d5ee4fc452dc" providerId="ADAL" clId="{8A0885FE-934D-4B2F-9D15-CDB2FC74FB40}" dt="2020-11-03T21:19:47.372" v="97" actId="26606"/>
          <ac:spMkLst>
            <pc:docMk/>
            <pc:sldMk cId="271875279" sldId="295"/>
            <ac:spMk id="14" creationId="{DBF61EA3-B236-439E-9C0B-340980D56BEE}"/>
          </ac:spMkLst>
        </pc:spChg>
        <pc:spChg chg="add del">
          <ac:chgData name="Catherine Smith" userId="20f4a473-fdb2-4fae-942c-d5ee4fc452dc" providerId="ADAL" clId="{8A0885FE-934D-4B2F-9D15-CDB2FC74FB40}" dt="2020-11-03T21:19:57.453" v="101" actId="26606"/>
          <ac:spMkLst>
            <pc:docMk/>
            <pc:sldMk cId="271875279" sldId="295"/>
            <ac:spMk id="18" creationId="{2AEBC8F2-97B1-41B4-93F1-2D289E197FBA}"/>
          </ac:spMkLst>
        </pc:spChg>
        <pc:spChg chg="add del">
          <ac:chgData name="Catherine Smith" userId="20f4a473-fdb2-4fae-942c-d5ee4fc452dc" providerId="ADAL" clId="{8A0885FE-934D-4B2F-9D15-CDB2FC74FB40}" dt="2020-11-03T21:19:47.372" v="97" actId="26606"/>
          <ac:spMkLst>
            <pc:docMk/>
            <pc:sldMk cId="271875279" sldId="295"/>
            <ac:spMk id="20" creationId="{E659831F-0D9A-4C63-9EBB-8435B85A440F}"/>
          </ac:spMkLst>
        </pc:spChg>
        <pc:spChg chg="add del">
          <ac:chgData name="Catherine Smith" userId="20f4a473-fdb2-4fae-942c-d5ee4fc452dc" providerId="ADAL" clId="{8A0885FE-934D-4B2F-9D15-CDB2FC74FB40}" dt="2020-11-03T21:19:53.782" v="99" actId="26606"/>
          <ac:spMkLst>
            <pc:docMk/>
            <pc:sldMk cId="271875279" sldId="295"/>
            <ac:spMk id="22" creationId="{6A1473A6-3F22-483E-8A30-80B9D2B14592}"/>
          </ac:spMkLst>
        </pc:spChg>
        <pc:spChg chg="add del">
          <ac:chgData name="Catherine Smith" userId="20f4a473-fdb2-4fae-942c-d5ee4fc452dc" providerId="ADAL" clId="{8A0885FE-934D-4B2F-9D15-CDB2FC74FB40}" dt="2020-11-03T21:19:57.453" v="101" actId="26606"/>
          <ac:spMkLst>
            <pc:docMk/>
            <pc:sldMk cId="271875279" sldId="295"/>
            <ac:spMk id="27" creationId="{827B839B-9ADE-406B-8590-F1CAEDED45A1}"/>
          </ac:spMkLst>
        </pc:spChg>
        <pc:spChg chg="add del">
          <ac:chgData name="Catherine Smith" userId="20f4a473-fdb2-4fae-942c-d5ee4fc452dc" providerId="ADAL" clId="{8A0885FE-934D-4B2F-9D15-CDB2FC74FB40}" dt="2020-11-03T21:19:57.453" v="101" actId="26606"/>
          <ac:spMkLst>
            <pc:docMk/>
            <pc:sldMk cId="271875279" sldId="295"/>
            <ac:spMk id="28" creationId="{CFE45BF0-46DB-408C-B5F7-7B11716805D4}"/>
          </ac:spMkLst>
        </pc:spChg>
        <pc:spChg chg="add del">
          <ac:chgData name="Catherine Smith" userId="20f4a473-fdb2-4fae-942c-d5ee4fc452dc" providerId="ADAL" clId="{8A0885FE-934D-4B2F-9D15-CDB2FC74FB40}" dt="2020-11-03T21:19:57.453" v="101" actId="26606"/>
          <ac:spMkLst>
            <pc:docMk/>
            <pc:sldMk cId="271875279" sldId="295"/>
            <ac:spMk id="29" creationId="{472E3A19-F5D5-48FC-BB9C-48C2F68F598B}"/>
          </ac:spMkLst>
        </pc:spChg>
        <pc:spChg chg="add del">
          <ac:chgData name="Catherine Smith" userId="20f4a473-fdb2-4fae-942c-d5ee4fc452dc" providerId="ADAL" clId="{8A0885FE-934D-4B2F-9D15-CDB2FC74FB40}" dt="2020-11-03T21:19:57.453" v="101" actId="26606"/>
          <ac:spMkLst>
            <pc:docMk/>
            <pc:sldMk cId="271875279" sldId="295"/>
            <ac:spMk id="30" creationId="{7A62E32F-BB65-43A8-8EB5-92346890E549}"/>
          </ac:spMkLst>
        </pc:spChg>
        <pc:spChg chg="add del">
          <ac:chgData name="Catherine Smith" userId="20f4a473-fdb2-4fae-942c-d5ee4fc452dc" providerId="ADAL" clId="{8A0885FE-934D-4B2F-9D15-CDB2FC74FB40}" dt="2020-11-03T21:19:57.453" v="101" actId="26606"/>
          <ac:spMkLst>
            <pc:docMk/>
            <pc:sldMk cId="271875279" sldId="295"/>
            <ac:spMk id="31" creationId="{14E91B64-9FCC-451E-AFB4-A827D6329367}"/>
          </ac:spMkLst>
        </pc:spChg>
        <pc:spChg chg="add del">
          <ac:chgData name="Catherine Smith" userId="20f4a473-fdb2-4fae-942c-d5ee4fc452dc" providerId="ADAL" clId="{8A0885FE-934D-4B2F-9D15-CDB2FC74FB40}" dt="2020-11-03T21:19:59.912" v="103" actId="26606"/>
          <ac:spMkLst>
            <pc:docMk/>
            <pc:sldMk cId="271875279" sldId="295"/>
            <ac:spMk id="33" creationId="{DBF61EA3-B236-439E-9C0B-340980D56BEE}"/>
          </ac:spMkLst>
        </pc:spChg>
        <pc:spChg chg="add del">
          <ac:chgData name="Catherine Smith" userId="20f4a473-fdb2-4fae-942c-d5ee4fc452dc" providerId="ADAL" clId="{8A0885FE-934D-4B2F-9D15-CDB2FC74FB40}" dt="2020-11-03T21:19:59.912" v="103" actId="26606"/>
          <ac:spMkLst>
            <pc:docMk/>
            <pc:sldMk cId="271875279" sldId="295"/>
            <ac:spMk id="36" creationId="{E659831F-0D9A-4C63-9EBB-8435B85A440F}"/>
          </ac:spMkLst>
        </pc:spChg>
        <pc:spChg chg="add del">
          <ac:chgData name="Catherine Smith" userId="20f4a473-fdb2-4fae-942c-d5ee4fc452dc" providerId="ADAL" clId="{8A0885FE-934D-4B2F-9D15-CDB2FC74FB40}" dt="2020-11-03T21:20:03.663" v="105" actId="26606"/>
          <ac:spMkLst>
            <pc:docMk/>
            <pc:sldMk cId="271875279" sldId="295"/>
            <ac:spMk id="38" creationId="{6A1473A6-3F22-483E-8A30-80B9D2B14592}"/>
          </ac:spMkLst>
        </pc:spChg>
        <pc:spChg chg="add del">
          <ac:chgData name="Catherine Smith" userId="20f4a473-fdb2-4fae-942c-d5ee4fc452dc" providerId="ADAL" clId="{8A0885FE-934D-4B2F-9D15-CDB2FC74FB40}" dt="2020-11-03T21:20:06.109" v="107" actId="26606"/>
          <ac:spMkLst>
            <pc:docMk/>
            <pc:sldMk cId="271875279" sldId="295"/>
            <ac:spMk id="43" creationId="{081EA652-8C6A-4E69-BEB9-170809474553}"/>
          </ac:spMkLst>
        </pc:spChg>
        <pc:spChg chg="add del">
          <ac:chgData name="Catherine Smith" userId="20f4a473-fdb2-4fae-942c-d5ee4fc452dc" providerId="ADAL" clId="{8A0885FE-934D-4B2F-9D15-CDB2FC74FB40}" dt="2020-11-03T21:20:06.109" v="107" actId="26606"/>
          <ac:spMkLst>
            <pc:docMk/>
            <pc:sldMk cId="271875279" sldId="295"/>
            <ac:spMk id="44" creationId="{5298780A-33B9-4EA2-8F67-DE68AD62841B}"/>
          </ac:spMkLst>
        </pc:spChg>
        <pc:spChg chg="add del">
          <ac:chgData name="Catherine Smith" userId="20f4a473-fdb2-4fae-942c-d5ee4fc452dc" providerId="ADAL" clId="{8A0885FE-934D-4B2F-9D15-CDB2FC74FB40}" dt="2020-11-03T21:20:06.109" v="107" actId="26606"/>
          <ac:spMkLst>
            <pc:docMk/>
            <pc:sldMk cId="271875279" sldId="295"/>
            <ac:spMk id="45" creationId="{7F488E8B-4E1E-4402-8935-D4E6C02615C7}"/>
          </ac:spMkLst>
        </pc:spChg>
        <pc:spChg chg="add del">
          <ac:chgData name="Catherine Smith" userId="20f4a473-fdb2-4fae-942c-d5ee4fc452dc" providerId="ADAL" clId="{8A0885FE-934D-4B2F-9D15-CDB2FC74FB40}" dt="2020-11-03T21:20:10.250" v="109" actId="26606"/>
          <ac:spMkLst>
            <pc:docMk/>
            <pc:sldMk cId="271875279" sldId="295"/>
            <ac:spMk id="48" creationId="{8D70B121-56F4-4848-B38B-182089D909FA}"/>
          </ac:spMkLst>
        </pc:spChg>
        <pc:spChg chg="add del">
          <ac:chgData name="Catherine Smith" userId="20f4a473-fdb2-4fae-942c-d5ee4fc452dc" providerId="ADAL" clId="{8A0885FE-934D-4B2F-9D15-CDB2FC74FB40}" dt="2020-11-03T21:20:12.724" v="111" actId="26606"/>
          <ac:spMkLst>
            <pc:docMk/>
            <pc:sldMk cId="271875279" sldId="295"/>
            <ac:spMk id="51" creationId="{B775CD93-9DF2-48CB-9F57-1BCA9A46C7FA}"/>
          </ac:spMkLst>
        </pc:spChg>
        <pc:spChg chg="add del">
          <ac:chgData name="Catherine Smith" userId="20f4a473-fdb2-4fae-942c-d5ee4fc452dc" providerId="ADAL" clId="{8A0885FE-934D-4B2F-9D15-CDB2FC74FB40}" dt="2020-11-03T21:20:12.724" v="111" actId="26606"/>
          <ac:spMkLst>
            <pc:docMk/>
            <pc:sldMk cId="271875279" sldId="295"/>
            <ac:spMk id="52" creationId="{6166C6D1-23AC-49C4-BA07-238E4E9F8CEB}"/>
          </ac:spMkLst>
        </pc:spChg>
        <pc:spChg chg="add del">
          <ac:chgData name="Catherine Smith" userId="20f4a473-fdb2-4fae-942c-d5ee4fc452dc" providerId="ADAL" clId="{8A0885FE-934D-4B2F-9D15-CDB2FC74FB40}" dt="2020-11-03T21:20:12.724" v="111" actId="26606"/>
          <ac:spMkLst>
            <pc:docMk/>
            <pc:sldMk cId="271875279" sldId="295"/>
            <ac:spMk id="53" creationId="{1C091803-41C2-48E0-9228-5148460C7479}"/>
          </ac:spMkLst>
        </pc:spChg>
        <pc:spChg chg="add del">
          <ac:chgData name="Catherine Smith" userId="20f4a473-fdb2-4fae-942c-d5ee4fc452dc" providerId="ADAL" clId="{8A0885FE-934D-4B2F-9D15-CDB2FC74FB40}" dt="2020-11-03T21:20:15.573" v="113" actId="26606"/>
          <ac:spMkLst>
            <pc:docMk/>
            <pc:sldMk cId="271875279" sldId="295"/>
            <ac:spMk id="55" creationId="{B415CC05-7409-46F5-8A98-2B5A6B099323}"/>
          </ac:spMkLst>
        </pc:spChg>
        <pc:spChg chg="add del">
          <ac:chgData name="Catherine Smith" userId="20f4a473-fdb2-4fae-942c-d5ee4fc452dc" providerId="ADAL" clId="{8A0885FE-934D-4B2F-9D15-CDB2FC74FB40}" dt="2020-11-03T21:20:15.573" v="113" actId="26606"/>
          <ac:spMkLst>
            <pc:docMk/>
            <pc:sldMk cId="271875279" sldId="295"/>
            <ac:spMk id="56" creationId="{F2A7F1A3-B330-4A94-A2CD-4B913FF04C30}"/>
          </ac:spMkLst>
        </pc:spChg>
        <pc:spChg chg="add del">
          <ac:chgData name="Catherine Smith" userId="20f4a473-fdb2-4fae-942c-d5ee4fc452dc" providerId="ADAL" clId="{8A0885FE-934D-4B2F-9D15-CDB2FC74FB40}" dt="2020-11-03T21:20:15.573" v="113" actId="26606"/>
          <ac:spMkLst>
            <pc:docMk/>
            <pc:sldMk cId="271875279" sldId="295"/>
            <ac:spMk id="57" creationId="{23EFF1D4-2A0A-4BF6-BD32-ADF1B4A1847A}"/>
          </ac:spMkLst>
        </pc:spChg>
        <pc:spChg chg="add del">
          <ac:chgData name="Catherine Smith" userId="20f4a473-fdb2-4fae-942c-d5ee4fc452dc" providerId="ADAL" clId="{8A0885FE-934D-4B2F-9D15-CDB2FC74FB40}" dt="2020-11-03T21:20:15.573" v="113" actId="26606"/>
          <ac:spMkLst>
            <pc:docMk/>
            <pc:sldMk cId="271875279" sldId="295"/>
            <ac:spMk id="58" creationId="{82E53320-5F4A-431D-A2F3-8FC8C873F67D}"/>
          </ac:spMkLst>
        </pc:spChg>
        <pc:spChg chg="add del">
          <ac:chgData name="Catherine Smith" userId="20f4a473-fdb2-4fae-942c-d5ee4fc452dc" providerId="ADAL" clId="{8A0885FE-934D-4B2F-9D15-CDB2FC74FB40}" dt="2020-11-03T21:20:18.146" v="115" actId="26606"/>
          <ac:spMkLst>
            <pc:docMk/>
            <pc:sldMk cId="271875279" sldId="295"/>
            <ac:spMk id="60" creationId="{B775CD93-9DF2-48CB-9F57-1BCA9A46C7FA}"/>
          </ac:spMkLst>
        </pc:spChg>
        <pc:spChg chg="add del">
          <ac:chgData name="Catherine Smith" userId="20f4a473-fdb2-4fae-942c-d5ee4fc452dc" providerId="ADAL" clId="{8A0885FE-934D-4B2F-9D15-CDB2FC74FB40}" dt="2020-11-03T21:20:18.146" v="115" actId="26606"/>
          <ac:spMkLst>
            <pc:docMk/>
            <pc:sldMk cId="271875279" sldId="295"/>
            <ac:spMk id="61" creationId="{6166C6D1-23AC-49C4-BA07-238E4E9F8CEB}"/>
          </ac:spMkLst>
        </pc:spChg>
        <pc:spChg chg="add del">
          <ac:chgData name="Catherine Smith" userId="20f4a473-fdb2-4fae-942c-d5ee4fc452dc" providerId="ADAL" clId="{8A0885FE-934D-4B2F-9D15-CDB2FC74FB40}" dt="2020-11-03T21:20:18.146" v="115" actId="26606"/>
          <ac:spMkLst>
            <pc:docMk/>
            <pc:sldMk cId="271875279" sldId="295"/>
            <ac:spMk id="62" creationId="{1C091803-41C2-48E0-9228-5148460C7479}"/>
          </ac:spMkLst>
        </pc:spChg>
        <pc:spChg chg="add del">
          <ac:chgData name="Catherine Smith" userId="20f4a473-fdb2-4fae-942c-d5ee4fc452dc" providerId="ADAL" clId="{8A0885FE-934D-4B2F-9D15-CDB2FC74FB40}" dt="2020-11-03T21:20:23.569" v="117" actId="26606"/>
          <ac:spMkLst>
            <pc:docMk/>
            <pc:sldMk cId="271875279" sldId="295"/>
            <ac:spMk id="64" creationId="{C2F4CBFA-B385-4B16-B63B-29D40EBF7357}"/>
          </ac:spMkLst>
        </pc:spChg>
        <pc:spChg chg="add del">
          <ac:chgData name="Catherine Smith" userId="20f4a473-fdb2-4fae-942c-d5ee4fc452dc" providerId="ADAL" clId="{8A0885FE-934D-4B2F-9D15-CDB2FC74FB40}" dt="2020-11-03T21:39:15.854" v="127" actId="26606"/>
          <ac:spMkLst>
            <pc:docMk/>
            <pc:sldMk cId="271875279" sldId="295"/>
            <ac:spMk id="68" creationId="{B775CD93-9DF2-48CB-9F57-1BCA9A46C7FA}"/>
          </ac:spMkLst>
        </pc:spChg>
        <pc:spChg chg="add del">
          <ac:chgData name="Catherine Smith" userId="20f4a473-fdb2-4fae-942c-d5ee4fc452dc" providerId="ADAL" clId="{8A0885FE-934D-4B2F-9D15-CDB2FC74FB40}" dt="2020-11-03T21:39:15.854" v="127" actId="26606"/>
          <ac:spMkLst>
            <pc:docMk/>
            <pc:sldMk cId="271875279" sldId="295"/>
            <ac:spMk id="69" creationId="{6166C6D1-23AC-49C4-BA07-238E4E9F8CEB}"/>
          </ac:spMkLst>
        </pc:spChg>
        <pc:spChg chg="add del">
          <ac:chgData name="Catherine Smith" userId="20f4a473-fdb2-4fae-942c-d5ee4fc452dc" providerId="ADAL" clId="{8A0885FE-934D-4B2F-9D15-CDB2FC74FB40}" dt="2020-11-03T21:39:15.854" v="127" actId="26606"/>
          <ac:spMkLst>
            <pc:docMk/>
            <pc:sldMk cId="271875279" sldId="295"/>
            <ac:spMk id="70" creationId="{1C091803-41C2-48E0-9228-5148460C7479}"/>
          </ac:spMkLst>
        </pc:spChg>
        <pc:spChg chg="add del">
          <ac:chgData name="Catherine Smith" userId="20f4a473-fdb2-4fae-942c-d5ee4fc452dc" providerId="ADAL" clId="{8A0885FE-934D-4B2F-9D15-CDB2FC74FB40}" dt="2020-11-03T21:39:14.201" v="124" actId="26606"/>
          <ac:spMkLst>
            <pc:docMk/>
            <pc:sldMk cId="271875279" sldId="295"/>
            <ac:spMk id="75" creationId="{3B854194-185D-494D-905C-7C7CB2E30F6E}"/>
          </ac:spMkLst>
        </pc:spChg>
        <pc:spChg chg="add del">
          <ac:chgData name="Catherine Smith" userId="20f4a473-fdb2-4fae-942c-d5ee4fc452dc" providerId="ADAL" clId="{8A0885FE-934D-4B2F-9D15-CDB2FC74FB40}" dt="2020-11-03T21:39:15.840" v="126" actId="26606"/>
          <ac:spMkLst>
            <pc:docMk/>
            <pc:sldMk cId="271875279" sldId="295"/>
            <ac:spMk id="76" creationId="{B775CD93-9DF2-48CB-9F57-1BCA9A46C7FA}"/>
          </ac:spMkLst>
        </pc:spChg>
        <pc:spChg chg="add del">
          <ac:chgData name="Catherine Smith" userId="20f4a473-fdb2-4fae-942c-d5ee4fc452dc" providerId="ADAL" clId="{8A0885FE-934D-4B2F-9D15-CDB2FC74FB40}" dt="2020-11-03T21:39:14.201" v="124" actId="26606"/>
          <ac:spMkLst>
            <pc:docMk/>
            <pc:sldMk cId="271875279" sldId="295"/>
            <ac:spMk id="77" creationId="{B4F5FA0D-0104-4987-8241-EFF7C85B88DE}"/>
          </ac:spMkLst>
        </pc:spChg>
        <pc:spChg chg="add del">
          <ac:chgData name="Catherine Smith" userId="20f4a473-fdb2-4fae-942c-d5ee4fc452dc" providerId="ADAL" clId="{8A0885FE-934D-4B2F-9D15-CDB2FC74FB40}" dt="2020-11-03T21:39:15.840" v="126" actId="26606"/>
          <ac:spMkLst>
            <pc:docMk/>
            <pc:sldMk cId="271875279" sldId="295"/>
            <ac:spMk id="78" creationId="{6166C6D1-23AC-49C4-BA07-238E4E9F8CEB}"/>
          </ac:spMkLst>
        </pc:spChg>
        <pc:spChg chg="add del">
          <ac:chgData name="Catherine Smith" userId="20f4a473-fdb2-4fae-942c-d5ee4fc452dc" providerId="ADAL" clId="{8A0885FE-934D-4B2F-9D15-CDB2FC74FB40}" dt="2020-11-03T21:39:15.840" v="126" actId="26606"/>
          <ac:spMkLst>
            <pc:docMk/>
            <pc:sldMk cId="271875279" sldId="295"/>
            <ac:spMk id="80" creationId="{1C091803-41C2-48E0-9228-5148460C7479}"/>
          </ac:spMkLst>
        </pc:spChg>
        <pc:spChg chg="add del">
          <ac:chgData name="Catherine Smith" userId="20f4a473-fdb2-4fae-942c-d5ee4fc452dc" providerId="ADAL" clId="{8A0885FE-934D-4B2F-9D15-CDB2FC74FB40}" dt="2020-11-03T23:44:26.088" v="1682" actId="26606"/>
          <ac:spMkLst>
            <pc:docMk/>
            <pc:sldMk cId="271875279" sldId="295"/>
            <ac:spMk id="82" creationId="{B775CD93-9DF2-48CB-9F57-1BCA9A46C7FA}"/>
          </ac:spMkLst>
        </pc:spChg>
        <pc:spChg chg="add del">
          <ac:chgData name="Catherine Smith" userId="20f4a473-fdb2-4fae-942c-d5ee4fc452dc" providerId="ADAL" clId="{8A0885FE-934D-4B2F-9D15-CDB2FC74FB40}" dt="2020-11-03T23:44:26.088" v="1682" actId="26606"/>
          <ac:spMkLst>
            <pc:docMk/>
            <pc:sldMk cId="271875279" sldId="295"/>
            <ac:spMk id="83" creationId="{6166C6D1-23AC-49C4-BA07-238E4E9F8CEB}"/>
          </ac:spMkLst>
        </pc:spChg>
        <pc:spChg chg="add del">
          <ac:chgData name="Catherine Smith" userId="20f4a473-fdb2-4fae-942c-d5ee4fc452dc" providerId="ADAL" clId="{8A0885FE-934D-4B2F-9D15-CDB2FC74FB40}" dt="2020-11-03T23:44:26.088" v="1682" actId="26606"/>
          <ac:spMkLst>
            <pc:docMk/>
            <pc:sldMk cId="271875279" sldId="295"/>
            <ac:spMk id="84" creationId="{1C091803-41C2-48E0-9228-5148460C7479}"/>
          </ac:spMkLst>
        </pc:spChg>
        <pc:spChg chg="add mod">
          <ac:chgData name="Catherine Smith" userId="20f4a473-fdb2-4fae-942c-d5ee4fc452dc" providerId="ADAL" clId="{8A0885FE-934D-4B2F-9D15-CDB2FC74FB40}" dt="2020-11-03T23:44:26.088" v="1682" actId="26606"/>
          <ac:spMkLst>
            <pc:docMk/>
            <pc:sldMk cId="271875279" sldId="295"/>
            <ac:spMk id="85" creationId="{2E20F95B-7C7E-4873-8DDD-7ACADCF56F0D}"/>
          </ac:spMkLst>
        </pc:spChg>
        <pc:spChg chg="add del">
          <ac:chgData name="Catherine Smith" userId="20f4a473-fdb2-4fae-942c-d5ee4fc452dc" providerId="ADAL" clId="{8A0885FE-934D-4B2F-9D15-CDB2FC74FB40}" dt="2020-11-03T23:44:26.074" v="1681" actId="26606"/>
          <ac:spMkLst>
            <pc:docMk/>
            <pc:sldMk cId="271875279" sldId="295"/>
            <ac:spMk id="90" creationId="{DBF61EA3-B236-439E-9C0B-340980D56BEE}"/>
          </ac:spMkLst>
        </pc:spChg>
        <pc:spChg chg="add del">
          <ac:chgData name="Catherine Smith" userId="20f4a473-fdb2-4fae-942c-d5ee4fc452dc" providerId="ADAL" clId="{8A0885FE-934D-4B2F-9D15-CDB2FC74FB40}" dt="2020-11-03T23:44:26.074" v="1681" actId="26606"/>
          <ac:spMkLst>
            <pc:docMk/>
            <pc:sldMk cId="271875279" sldId="295"/>
            <ac:spMk id="96" creationId="{E659831F-0D9A-4C63-9EBB-8435B85A440F}"/>
          </ac:spMkLst>
        </pc:spChg>
        <pc:spChg chg="add">
          <ac:chgData name="Catherine Smith" userId="20f4a473-fdb2-4fae-942c-d5ee4fc452dc" providerId="ADAL" clId="{8A0885FE-934D-4B2F-9D15-CDB2FC74FB40}" dt="2020-11-03T23:44:26.088" v="1682" actId="26606"/>
          <ac:spMkLst>
            <pc:docMk/>
            <pc:sldMk cId="271875279" sldId="295"/>
            <ac:spMk id="98" creationId="{4DA718D0-4865-4629-8134-44F68D41D574}"/>
          </ac:spMkLst>
        </pc:spChg>
        <pc:spChg chg="add">
          <ac:chgData name="Catherine Smith" userId="20f4a473-fdb2-4fae-942c-d5ee4fc452dc" providerId="ADAL" clId="{8A0885FE-934D-4B2F-9D15-CDB2FC74FB40}" dt="2020-11-03T23:44:26.088" v="1682" actId="26606"/>
          <ac:spMkLst>
            <pc:docMk/>
            <pc:sldMk cId="271875279" sldId="295"/>
            <ac:spMk id="102" creationId="{CBC4F608-B4B8-48C3-9572-C0F061B1CD99}"/>
          </ac:spMkLst>
        </pc:spChg>
        <pc:grpChg chg="add del">
          <ac:chgData name="Catherine Smith" userId="20f4a473-fdb2-4fae-942c-d5ee4fc452dc" providerId="ADAL" clId="{8A0885FE-934D-4B2F-9D15-CDB2FC74FB40}" dt="2020-11-03T21:19:47.372" v="97" actId="26606"/>
          <ac:grpSpMkLst>
            <pc:docMk/>
            <pc:sldMk cId="271875279" sldId="295"/>
            <ac:grpSpMk id="16" creationId="{28FAF094-D087-493F-8DF9-A486C2D6BBAA}"/>
          </ac:grpSpMkLst>
        </pc:grpChg>
        <pc:grpChg chg="add del">
          <ac:chgData name="Catherine Smith" userId="20f4a473-fdb2-4fae-942c-d5ee4fc452dc" providerId="ADAL" clId="{8A0885FE-934D-4B2F-9D15-CDB2FC74FB40}" dt="2020-11-03T21:19:53.782" v="99" actId="26606"/>
          <ac:grpSpMkLst>
            <pc:docMk/>
            <pc:sldMk cId="271875279" sldId="295"/>
            <ac:grpSpMk id="23" creationId="{AA1375E3-3E53-4D75-BAB7-E5929BFCB25F}"/>
          </ac:grpSpMkLst>
        </pc:grpChg>
        <pc:grpChg chg="add del">
          <ac:chgData name="Catherine Smith" userId="20f4a473-fdb2-4fae-942c-d5ee4fc452dc" providerId="ADAL" clId="{8A0885FE-934D-4B2F-9D15-CDB2FC74FB40}" dt="2020-11-03T21:19:59.912" v="103" actId="26606"/>
          <ac:grpSpMkLst>
            <pc:docMk/>
            <pc:sldMk cId="271875279" sldId="295"/>
            <ac:grpSpMk id="34" creationId="{28FAF094-D087-493F-8DF9-A486C2D6BBAA}"/>
          </ac:grpSpMkLst>
        </pc:grpChg>
        <pc:grpChg chg="add del">
          <ac:chgData name="Catherine Smith" userId="20f4a473-fdb2-4fae-942c-d5ee4fc452dc" providerId="ADAL" clId="{8A0885FE-934D-4B2F-9D15-CDB2FC74FB40}" dt="2020-11-03T21:20:03.663" v="105" actId="26606"/>
          <ac:grpSpMkLst>
            <pc:docMk/>
            <pc:sldMk cId="271875279" sldId="295"/>
            <ac:grpSpMk id="39" creationId="{AA1375E3-3E53-4D75-BAB7-E5929BFCB25F}"/>
          </ac:grpSpMkLst>
        </pc:grpChg>
        <pc:grpChg chg="add del">
          <ac:chgData name="Catherine Smith" userId="20f4a473-fdb2-4fae-942c-d5ee4fc452dc" providerId="ADAL" clId="{8A0885FE-934D-4B2F-9D15-CDB2FC74FB40}" dt="2020-11-03T21:20:23.569" v="117" actId="26606"/>
          <ac:grpSpMkLst>
            <pc:docMk/>
            <pc:sldMk cId="271875279" sldId="295"/>
            <ac:grpSpMk id="65" creationId="{F698CE04-5039-4B4D-B676-5DDF9467EA20}"/>
          </ac:grpSpMkLst>
        </pc:grpChg>
        <pc:grpChg chg="add del">
          <ac:chgData name="Catherine Smith" userId="20f4a473-fdb2-4fae-942c-d5ee4fc452dc" providerId="ADAL" clId="{8A0885FE-934D-4B2F-9D15-CDB2FC74FB40}" dt="2020-11-03T23:44:26.074" v="1681" actId="26606"/>
          <ac:grpSpMkLst>
            <pc:docMk/>
            <pc:sldMk cId="271875279" sldId="295"/>
            <ac:grpSpMk id="92" creationId="{28FAF094-D087-493F-8DF9-A486C2D6BBAA}"/>
          </ac:grpSpMkLst>
        </pc:grpChg>
        <pc:grpChg chg="add">
          <ac:chgData name="Catherine Smith" userId="20f4a473-fdb2-4fae-942c-d5ee4fc452dc" providerId="ADAL" clId="{8A0885FE-934D-4B2F-9D15-CDB2FC74FB40}" dt="2020-11-03T23:44:26.088" v="1682" actId="26606"/>
          <ac:grpSpMkLst>
            <pc:docMk/>
            <pc:sldMk cId="271875279" sldId="295"/>
            <ac:grpSpMk id="99" creationId="{65167ED7-6315-43AB-B1B6-C326D5FD8F84}"/>
          </ac:grpSpMkLst>
        </pc:grpChg>
        <pc:graphicFrameChg chg="add del">
          <ac:chgData name="Catherine Smith" userId="20f4a473-fdb2-4fae-942c-d5ee4fc452dc" providerId="ADAL" clId="{8A0885FE-934D-4B2F-9D15-CDB2FC74FB40}" dt="2020-11-03T21:39:15.840" v="126" actId="26606"/>
          <ac:graphicFrameMkLst>
            <pc:docMk/>
            <pc:sldMk cId="271875279" sldId="295"/>
            <ac:graphicFrameMk id="72" creationId="{73134A29-31DE-4E0C-8F00-964985EE77E1}"/>
          </ac:graphicFrameMkLst>
        </pc:graphicFrameChg>
        <pc:picChg chg="add del">
          <ac:chgData name="Catherine Smith" userId="20f4a473-fdb2-4fae-942c-d5ee4fc452dc" providerId="ADAL" clId="{8A0885FE-934D-4B2F-9D15-CDB2FC74FB40}" dt="2020-11-03T21:39:14.201" v="124" actId="26606"/>
          <ac:picMkLst>
            <pc:docMk/>
            <pc:sldMk cId="271875279" sldId="295"/>
            <ac:picMk id="79" creationId="{2897127E-6CEF-446C-BE87-93B7C46E49D1}"/>
          </ac:picMkLst>
        </pc:picChg>
        <pc:cxnChg chg="add del">
          <ac:chgData name="Catherine Smith" userId="20f4a473-fdb2-4fae-942c-d5ee4fc452dc" providerId="ADAL" clId="{8A0885FE-934D-4B2F-9D15-CDB2FC74FB40}" dt="2020-11-03T21:20:06.109" v="107" actId="26606"/>
          <ac:cxnSpMkLst>
            <pc:docMk/>
            <pc:sldMk cId="271875279" sldId="295"/>
            <ac:cxnSpMk id="46" creationId="{23AAC9B5-8015-485C-ACF9-A750390E9A56}"/>
          </ac:cxnSpMkLst>
        </pc:cxnChg>
        <pc:cxnChg chg="add del">
          <ac:chgData name="Catherine Smith" userId="20f4a473-fdb2-4fae-942c-d5ee4fc452dc" providerId="ADAL" clId="{8A0885FE-934D-4B2F-9D15-CDB2FC74FB40}" dt="2020-11-03T21:20:10.250" v="109" actId="26606"/>
          <ac:cxnSpMkLst>
            <pc:docMk/>
            <pc:sldMk cId="271875279" sldId="295"/>
            <ac:cxnSpMk id="49" creationId="{2D72A2C9-F3CA-4216-8BAD-FA4C970C3C4E}"/>
          </ac:cxnSpMkLst>
        </pc:cxnChg>
      </pc:sldChg>
      <pc:sldChg chg="addSp delSp modSp add mod modTransition setBg">
        <pc:chgData name="Catherine Smith" userId="20f4a473-fdb2-4fae-942c-d5ee4fc452dc" providerId="ADAL" clId="{8A0885FE-934D-4B2F-9D15-CDB2FC74FB40}" dt="2020-11-04T21:48:20.689" v="1687"/>
        <pc:sldMkLst>
          <pc:docMk/>
          <pc:sldMk cId="3999176295" sldId="296"/>
        </pc:sldMkLst>
        <pc:spChg chg="mod">
          <ac:chgData name="Catherine Smith" userId="20f4a473-fdb2-4fae-942c-d5ee4fc452dc" providerId="ADAL" clId="{8A0885FE-934D-4B2F-9D15-CDB2FC74FB40}" dt="2020-11-03T23:15:52.963" v="1494" actId="26606"/>
          <ac:spMkLst>
            <pc:docMk/>
            <pc:sldMk cId="3999176295" sldId="296"/>
            <ac:spMk id="2" creationId="{DEF2F4A7-3F84-414B-A4E4-9F5D17E4F3E2}"/>
          </ac:spMkLst>
        </pc:spChg>
        <pc:spChg chg="add del">
          <ac:chgData name="Catherine Smith" userId="20f4a473-fdb2-4fae-942c-d5ee4fc452dc" providerId="ADAL" clId="{8A0885FE-934D-4B2F-9D15-CDB2FC74FB40}" dt="2020-11-03T22:03:13.235" v="273"/>
          <ac:spMkLst>
            <pc:docMk/>
            <pc:sldMk cId="3999176295" sldId="296"/>
            <ac:spMk id="3" creationId="{6EC02CF3-A6D8-4A1E-BCCC-2AA273848587}"/>
          </ac:spMkLst>
        </pc:spChg>
        <pc:spChg chg="add del mod">
          <ac:chgData name="Catherine Smith" userId="20f4a473-fdb2-4fae-942c-d5ee4fc452dc" providerId="ADAL" clId="{8A0885FE-934D-4B2F-9D15-CDB2FC74FB40}" dt="2020-11-03T22:08:03.213" v="288"/>
          <ac:spMkLst>
            <pc:docMk/>
            <pc:sldMk cId="3999176295" sldId="296"/>
            <ac:spMk id="4" creationId="{C9FEA3F8-D124-4FEC-8865-F6E612B0D5B4}"/>
          </ac:spMkLst>
        </pc:spChg>
        <pc:spChg chg="add del mod">
          <ac:chgData name="Catherine Smith" userId="20f4a473-fdb2-4fae-942c-d5ee4fc452dc" providerId="ADAL" clId="{8A0885FE-934D-4B2F-9D15-CDB2FC74FB40}" dt="2020-11-03T22:09:28.191" v="294"/>
          <ac:spMkLst>
            <pc:docMk/>
            <pc:sldMk cId="3999176295" sldId="296"/>
            <ac:spMk id="5" creationId="{AE50C5D5-FD7D-4F03-8011-17866F76C56A}"/>
          </ac:spMkLst>
        </pc:spChg>
        <pc:spChg chg="add del mod">
          <ac:chgData name="Catherine Smith" userId="20f4a473-fdb2-4fae-942c-d5ee4fc452dc" providerId="ADAL" clId="{8A0885FE-934D-4B2F-9D15-CDB2FC74FB40}" dt="2020-11-03T22:14:02.957" v="478" actId="26606"/>
          <ac:spMkLst>
            <pc:docMk/>
            <pc:sldMk cId="3999176295" sldId="296"/>
            <ac:spMk id="6" creationId="{8D67F09A-DD32-4B6F-91CB-B5B576B2426D}"/>
          </ac:spMkLst>
        </pc:spChg>
        <pc:spChg chg="add mod ord">
          <ac:chgData name="Catherine Smith" userId="20f4a473-fdb2-4fae-942c-d5ee4fc452dc" providerId="ADAL" clId="{8A0885FE-934D-4B2F-9D15-CDB2FC74FB40}" dt="2020-11-03T23:15:52.963" v="1494" actId="26606"/>
          <ac:spMkLst>
            <pc:docMk/>
            <pc:sldMk cId="3999176295" sldId="296"/>
            <ac:spMk id="7" creationId="{AB90A884-8268-48FA-82AE-BB22C6CA87F5}"/>
          </ac:spMkLst>
        </pc:spChg>
        <pc:spChg chg="add del">
          <ac:chgData name="Catherine Smith" userId="20f4a473-fdb2-4fae-942c-d5ee4fc452dc" providerId="ADAL" clId="{8A0885FE-934D-4B2F-9D15-CDB2FC74FB40}" dt="2020-11-03T22:15:15.487" v="500" actId="26606"/>
          <ac:spMkLst>
            <pc:docMk/>
            <pc:sldMk cId="3999176295" sldId="296"/>
            <ac:spMk id="73" creationId="{911A6C77-6109-4F77-975B-C375615A557E}"/>
          </ac:spMkLst>
        </pc:spChg>
        <pc:spChg chg="add del">
          <ac:chgData name="Catherine Smith" userId="20f4a473-fdb2-4fae-942c-d5ee4fc452dc" providerId="ADAL" clId="{8A0885FE-934D-4B2F-9D15-CDB2FC74FB40}" dt="2020-11-03T23:15:27.275" v="1485" actId="26606"/>
          <ac:spMkLst>
            <pc:docMk/>
            <pc:sldMk cId="3999176295" sldId="296"/>
            <ac:spMk id="95" creationId="{911A6C77-6109-4F77-975B-C375615A557E}"/>
          </ac:spMkLst>
        </pc:spChg>
        <pc:spChg chg="add">
          <ac:chgData name="Catherine Smith" userId="20f4a473-fdb2-4fae-942c-d5ee4fc452dc" providerId="ADAL" clId="{8A0885FE-934D-4B2F-9D15-CDB2FC74FB40}" dt="2020-11-03T23:15:52.963" v="1494" actId="26606"/>
          <ac:spMkLst>
            <pc:docMk/>
            <pc:sldMk cId="3999176295" sldId="296"/>
            <ac:spMk id="101" creationId="{CBC4F608-B4B8-48C3-9572-C0F061B1CD99}"/>
          </ac:spMkLst>
        </pc:spChg>
        <pc:spChg chg="add del">
          <ac:chgData name="Catherine Smith" userId="20f4a473-fdb2-4fae-942c-d5ee4fc452dc" providerId="ADAL" clId="{8A0885FE-934D-4B2F-9D15-CDB2FC74FB40}" dt="2020-11-03T23:15:36.217" v="1487" actId="26606"/>
          <ac:spMkLst>
            <pc:docMk/>
            <pc:sldMk cId="3999176295" sldId="296"/>
            <ac:spMk id="103" creationId="{1382A32C-5B0C-4B1C-A074-76C6DBCC9F87}"/>
          </ac:spMkLst>
        </pc:spChg>
        <pc:spChg chg="add del">
          <ac:chgData name="Catherine Smith" userId="20f4a473-fdb2-4fae-942c-d5ee4fc452dc" providerId="ADAL" clId="{8A0885FE-934D-4B2F-9D15-CDB2FC74FB40}" dt="2020-11-03T23:15:38.690" v="1489" actId="26606"/>
          <ac:spMkLst>
            <pc:docMk/>
            <pc:sldMk cId="3999176295" sldId="296"/>
            <ac:spMk id="128" creationId="{72F84B47-E267-4194-8194-831DB7B5547F}"/>
          </ac:spMkLst>
        </pc:spChg>
        <pc:spChg chg="add del">
          <ac:chgData name="Catherine Smith" userId="20f4a473-fdb2-4fae-942c-d5ee4fc452dc" providerId="ADAL" clId="{8A0885FE-934D-4B2F-9D15-CDB2FC74FB40}" dt="2020-11-03T22:15:02.508" v="491" actId="26606"/>
          <ac:spMkLst>
            <pc:docMk/>
            <pc:sldMk cId="3999176295" sldId="296"/>
            <ac:spMk id="137" creationId="{8E20FA99-AAAC-4AF3-9FAE-707420324F1C}"/>
          </ac:spMkLst>
        </pc:spChg>
        <pc:spChg chg="add del">
          <ac:chgData name="Catherine Smith" userId="20f4a473-fdb2-4fae-942c-d5ee4fc452dc" providerId="ADAL" clId="{8A0885FE-934D-4B2F-9D15-CDB2FC74FB40}" dt="2020-11-03T22:15:02.508" v="491" actId="26606"/>
          <ac:spMkLst>
            <pc:docMk/>
            <pc:sldMk cId="3999176295" sldId="296"/>
            <ac:spMk id="139" creationId="{9573BE85-6043-4C3A-A7DD-483A0A5FB740}"/>
          </ac:spMkLst>
        </pc:spChg>
        <pc:spChg chg="add del">
          <ac:chgData name="Catherine Smith" userId="20f4a473-fdb2-4fae-942c-d5ee4fc452dc" providerId="ADAL" clId="{8A0885FE-934D-4B2F-9D15-CDB2FC74FB40}" dt="2020-11-03T22:15:06.361" v="495" actId="26606"/>
          <ac:spMkLst>
            <pc:docMk/>
            <pc:sldMk cId="3999176295" sldId="296"/>
            <ac:spMk id="143" creationId="{CBC4F608-B4B8-48C3-9572-C0F061B1CD99}"/>
          </ac:spMkLst>
        </pc:spChg>
        <pc:spChg chg="add del">
          <ac:chgData name="Catherine Smith" userId="20f4a473-fdb2-4fae-942c-d5ee4fc452dc" providerId="ADAL" clId="{8A0885FE-934D-4B2F-9D15-CDB2FC74FB40}" dt="2020-11-03T22:15:06.361" v="495" actId="26606"/>
          <ac:spMkLst>
            <pc:docMk/>
            <pc:sldMk cId="3999176295" sldId="296"/>
            <ac:spMk id="145" creationId="{1382A32C-5B0C-4B1C-A074-76C6DBCC9F87}"/>
          </ac:spMkLst>
        </pc:spChg>
        <pc:spChg chg="add del">
          <ac:chgData name="Catherine Smith" userId="20f4a473-fdb2-4fae-942c-d5ee4fc452dc" providerId="ADAL" clId="{8A0885FE-934D-4B2F-9D15-CDB2FC74FB40}" dt="2020-11-03T23:15:52.963" v="1494" actId="26606"/>
          <ac:spMkLst>
            <pc:docMk/>
            <pc:sldMk cId="3999176295" sldId="296"/>
            <ac:spMk id="147" creationId="{19C9EAEA-39D0-4B0E-A0EB-51E7B26740B1}"/>
          </ac:spMkLst>
        </pc:spChg>
        <pc:spChg chg="add del">
          <ac:chgData name="Catherine Smith" userId="20f4a473-fdb2-4fae-942c-d5ee4fc452dc" providerId="ADAL" clId="{8A0885FE-934D-4B2F-9D15-CDB2FC74FB40}" dt="2020-11-03T22:15:04.008" v="493" actId="26606"/>
          <ac:spMkLst>
            <pc:docMk/>
            <pc:sldMk cId="3999176295" sldId="296"/>
            <ac:spMk id="1030" creationId="{59A309A7-1751-4ABE-A3C1-EEC40366AD89}"/>
          </ac:spMkLst>
        </pc:spChg>
        <pc:spChg chg="add del">
          <ac:chgData name="Catherine Smith" userId="20f4a473-fdb2-4fae-942c-d5ee4fc452dc" providerId="ADAL" clId="{8A0885FE-934D-4B2F-9D15-CDB2FC74FB40}" dt="2020-11-03T22:15:04.008" v="493" actId="26606"/>
          <ac:spMkLst>
            <pc:docMk/>
            <pc:sldMk cId="3999176295" sldId="296"/>
            <ac:spMk id="1031" creationId="{967D8EB6-EAE1-4F9C-B398-83321E287204}"/>
          </ac:spMkLst>
        </pc:spChg>
        <pc:spChg chg="add del">
          <ac:chgData name="Catherine Smith" userId="20f4a473-fdb2-4fae-942c-d5ee4fc452dc" providerId="ADAL" clId="{8A0885FE-934D-4B2F-9D15-CDB2FC74FB40}" dt="2020-11-03T22:15:06.361" v="495" actId="26606"/>
          <ac:spMkLst>
            <pc:docMk/>
            <pc:sldMk cId="3999176295" sldId="296"/>
            <ac:spMk id="1033" creationId="{49AE1604-BB93-4F6D-94D6-F2A6021FC5AD}"/>
          </ac:spMkLst>
        </pc:spChg>
        <pc:spChg chg="add del">
          <ac:chgData name="Catherine Smith" userId="20f4a473-fdb2-4fae-942c-d5ee4fc452dc" providerId="ADAL" clId="{8A0885FE-934D-4B2F-9D15-CDB2FC74FB40}" dt="2020-11-03T22:15:13.920" v="497" actId="26606"/>
          <ac:spMkLst>
            <pc:docMk/>
            <pc:sldMk cId="3999176295" sldId="296"/>
            <ac:spMk id="1036" creationId="{F4C0B10B-D2C4-4A54-AFAD-3D27DF88BB37}"/>
          </ac:spMkLst>
        </pc:spChg>
        <pc:spChg chg="add del">
          <ac:chgData name="Catherine Smith" userId="20f4a473-fdb2-4fae-942c-d5ee4fc452dc" providerId="ADAL" clId="{8A0885FE-934D-4B2F-9D15-CDB2FC74FB40}" dt="2020-11-03T23:15:52.963" v="1494" actId="26606"/>
          <ac:spMkLst>
            <pc:docMk/>
            <pc:sldMk cId="3999176295" sldId="296"/>
            <ac:spMk id="1044" creationId="{201CC55D-ED54-4C5C-95E6-10947BD1103B}"/>
          </ac:spMkLst>
        </pc:spChg>
        <pc:spChg chg="add del">
          <ac:chgData name="Catherine Smith" userId="20f4a473-fdb2-4fae-942c-d5ee4fc452dc" providerId="ADAL" clId="{8A0885FE-934D-4B2F-9D15-CDB2FC74FB40}" dt="2020-11-03T23:15:52.963" v="1494" actId="26606"/>
          <ac:spMkLst>
            <pc:docMk/>
            <pc:sldMk cId="3999176295" sldId="296"/>
            <ac:spMk id="1046" creationId="{3873B707-463F-40B0-8227-E8CC6C67EB25}"/>
          </ac:spMkLst>
        </pc:spChg>
        <pc:spChg chg="add del">
          <ac:chgData name="Catherine Smith" userId="20f4a473-fdb2-4fae-942c-d5ee4fc452dc" providerId="ADAL" clId="{8A0885FE-934D-4B2F-9D15-CDB2FC74FB40}" dt="2020-11-03T23:15:52.963" v="1494" actId="26606"/>
          <ac:spMkLst>
            <pc:docMk/>
            <pc:sldMk cId="3999176295" sldId="296"/>
            <ac:spMk id="1047" creationId="{C13237C8-E62C-4F0D-A318-BD6FB6C2D138}"/>
          </ac:spMkLst>
        </pc:spChg>
        <pc:spChg chg="add del">
          <ac:chgData name="Catherine Smith" userId="20f4a473-fdb2-4fae-942c-d5ee4fc452dc" providerId="ADAL" clId="{8A0885FE-934D-4B2F-9D15-CDB2FC74FB40}" dt="2020-11-03T23:15:36.217" v="1487" actId="26606"/>
          <ac:spMkLst>
            <pc:docMk/>
            <pc:sldMk cId="3999176295" sldId="296"/>
            <ac:spMk id="1049" creationId="{49AE1604-BB93-4F6D-94D6-F2A6021FC5AD}"/>
          </ac:spMkLst>
        </pc:spChg>
        <pc:spChg chg="add del">
          <ac:chgData name="Catherine Smith" userId="20f4a473-fdb2-4fae-942c-d5ee4fc452dc" providerId="ADAL" clId="{8A0885FE-934D-4B2F-9D15-CDB2FC74FB40}" dt="2020-11-03T23:15:36.217" v="1487" actId="26606"/>
          <ac:spMkLst>
            <pc:docMk/>
            <pc:sldMk cId="3999176295" sldId="296"/>
            <ac:spMk id="1053" creationId="{CBC4F608-B4B8-48C3-9572-C0F061B1CD99}"/>
          </ac:spMkLst>
        </pc:spChg>
        <pc:spChg chg="add del">
          <ac:chgData name="Catherine Smith" userId="20f4a473-fdb2-4fae-942c-d5ee4fc452dc" providerId="ADAL" clId="{8A0885FE-934D-4B2F-9D15-CDB2FC74FB40}" dt="2020-11-03T23:15:38.690" v="1489" actId="26606"/>
          <ac:spMkLst>
            <pc:docMk/>
            <pc:sldMk cId="3999176295" sldId="296"/>
            <ac:spMk id="1055" creationId="{5E39A796-BE83-48B1-B33F-35C4A32AAB57}"/>
          </ac:spMkLst>
        </pc:spChg>
        <pc:spChg chg="add del">
          <ac:chgData name="Catherine Smith" userId="20f4a473-fdb2-4fae-942c-d5ee4fc452dc" providerId="ADAL" clId="{8A0885FE-934D-4B2F-9D15-CDB2FC74FB40}" dt="2020-11-03T23:15:44.960" v="1491" actId="26606"/>
          <ac:spMkLst>
            <pc:docMk/>
            <pc:sldMk cId="3999176295" sldId="296"/>
            <ac:spMk id="1057" creationId="{2C61293E-6EBE-43EF-A52C-9BEBFD7679D4}"/>
          </ac:spMkLst>
        </pc:spChg>
        <pc:spChg chg="add del">
          <ac:chgData name="Catherine Smith" userId="20f4a473-fdb2-4fae-942c-d5ee4fc452dc" providerId="ADAL" clId="{8A0885FE-934D-4B2F-9D15-CDB2FC74FB40}" dt="2020-11-03T23:15:44.960" v="1491" actId="26606"/>
          <ac:spMkLst>
            <pc:docMk/>
            <pc:sldMk cId="3999176295" sldId="296"/>
            <ac:spMk id="1058" creationId="{21540236-BFD5-4A9D-8840-4703E7F76825}"/>
          </ac:spMkLst>
        </pc:spChg>
        <pc:spChg chg="add del">
          <ac:chgData name="Catherine Smith" userId="20f4a473-fdb2-4fae-942c-d5ee4fc452dc" providerId="ADAL" clId="{8A0885FE-934D-4B2F-9D15-CDB2FC74FB40}" dt="2020-11-03T23:15:52.952" v="1493" actId="26606"/>
          <ac:spMkLst>
            <pc:docMk/>
            <pc:sldMk cId="3999176295" sldId="296"/>
            <ac:spMk id="1060" creationId="{577D1452-F0B7-431E-9A24-D3F7103D8510}"/>
          </ac:spMkLst>
        </pc:spChg>
        <pc:spChg chg="add del">
          <ac:chgData name="Catherine Smith" userId="20f4a473-fdb2-4fae-942c-d5ee4fc452dc" providerId="ADAL" clId="{8A0885FE-934D-4B2F-9D15-CDB2FC74FB40}" dt="2020-11-03T23:15:52.952" v="1493" actId="26606"/>
          <ac:spMkLst>
            <pc:docMk/>
            <pc:sldMk cId="3999176295" sldId="296"/>
            <ac:spMk id="1061" creationId="{A660F4F9-5DF5-4F15-BE6A-CD8648BB1148}"/>
          </ac:spMkLst>
        </pc:spChg>
        <pc:spChg chg="add">
          <ac:chgData name="Catherine Smith" userId="20f4a473-fdb2-4fae-942c-d5ee4fc452dc" providerId="ADAL" clId="{8A0885FE-934D-4B2F-9D15-CDB2FC74FB40}" dt="2020-11-03T23:15:52.963" v="1494" actId="26606"/>
          <ac:spMkLst>
            <pc:docMk/>
            <pc:sldMk cId="3999176295" sldId="296"/>
            <ac:spMk id="1063" creationId="{49AE1604-BB93-4F6D-94D6-F2A6021FC5AD}"/>
          </ac:spMkLst>
        </pc:spChg>
        <pc:spChg chg="add">
          <ac:chgData name="Catherine Smith" userId="20f4a473-fdb2-4fae-942c-d5ee4fc452dc" providerId="ADAL" clId="{8A0885FE-934D-4B2F-9D15-CDB2FC74FB40}" dt="2020-11-03T23:15:52.963" v="1494" actId="26606"/>
          <ac:spMkLst>
            <pc:docMk/>
            <pc:sldMk cId="3999176295" sldId="296"/>
            <ac:spMk id="1065" creationId="{1382A32C-5B0C-4B1C-A074-76C6DBCC9F87}"/>
          </ac:spMkLst>
        </pc:spChg>
        <pc:grpChg chg="add del">
          <ac:chgData name="Catherine Smith" userId="20f4a473-fdb2-4fae-942c-d5ee4fc452dc" providerId="ADAL" clId="{8A0885FE-934D-4B2F-9D15-CDB2FC74FB40}" dt="2020-11-03T22:15:15.487" v="500" actId="26606"/>
          <ac:grpSpMkLst>
            <pc:docMk/>
            <pc:sldMk cId="3999176295" sldId="296"/>
            <ac:grpSpMk id="75" creationId="{CB343D17-9934-455E-B326-2F39206BA44A}"/>
          </ac:grpSpMkLst>
        </pc:grpChg>
        <pc:grpChg chg="add del">
          <ac:chgData name="Catherine Smith" userId="20f4a473-fdb2-4fae-942c-d5ee4fc452dc" providerId="ADAL" clId="{8A0885FE-934D-4B2F-9D15-CDB2FC74FB40}" dt="2020-11-03T23:15:27.275" v="1485" actId="26606"/>
          <ac:grpSpMkLst>
            <pc:docMk/>
            <pc:sldMk cId="3999176295" sldId="296"/>
            <ac:grpSpMk id="97" creationId="{CB343D17-9934-455E-B326-2F39206BA44A}"/>
          </ac:grpSpMkLst>
        </pc:grpChg>
        <pc:grpChg chg="add del">
          <ac:chgData name="Catherine Smith" userId="20f4a473-fdb2-4fae-942c-d5ee4fc452dc" providerId="ADAL" clId="{8A0885FE-934D-4B2F-9D15-CDB2FC74FB40}" dt="2020-11-03T22:15:06.361" v="495" actId="26606"/>
          <ac:grpSpMkLst>
            <pc:docMk/>
            <pc:sldMk cId="3999176295" sldId="296"/>
            <ac:grpSpMk id="1034" creationId="{A9270323-9616-4384-857D-E86B78272EFE}"/>
          </ac:grpSpMkLst>
        </pc:grpChg>
        <pc:grpChg chg="add del">
          <ac:chgData name="Catherine Smith" userId="20f4a473-fdb2-4fae-942c-d5ee4fc452dc" providerId="ADAL" clId="{8A0885FE-934D-4B2F-9D15-CDB2FC74FB40}" dt="2020-11-03T22:15:13.920" v="497" actId="26606"/>
          <ac:grpSpMkLst>
            <pc:docMk/>
            <pc:sldMk cId="3999176295" sldId="296"/>
            <ac:grpSpMk id="1037" creationId="{B6BADB90-C74B-40D6-86DC-503F65FCE8DC}"/>
          </ac:grpSpMkLst>
        </pc:grpChg>
        <pc:grpChg chg="add del">
          <ac:chgData name="Catherine Smith" userId="20f4a473-fdb2-4fae-942c-d5ee4fc452dc" providerId="ADAL" clId="{8A0885FE-934D-4B2F-9D15-CDB2FC74FB40}" dt="2020-11-03T23:15:52.963" v="1494" actId="26606"/>
          <ac:grpSpMkLst>
            <pc:docMk/>
            <pc:sldMk cId="3999176295" sldId="296"/>
            <ac:grpSpMk id="1045" creationId="{1DE889C7-FAD6-4397-98E2-05D503484459}"/>
          </ac:grpSpMkLst>
        </pc:grpChg>
        <pc:grpChg chg="add del">
          <ac:chgData name="Catherine Smith" userId="20f4a473-fdb2-4fae-942c-d5ee4fc452dc" providerId="ADAL" clId="{8A0885FE-934D-4B2F-9D15-CDB2FC74FB40}" dt="2020-11-03T23:15:36.217" v="1487" actId="26606"/>
          <ac:grpSpMkLst>
            <pc:docMk/>
            <pc:sldMk cId="3999176295" sldId="296"/>
            <ac:grpSpMk id="1050" creationId="{A9270323-9616-4384-857D-E86B78272EFE}"/>
          </ac:grpSpMkLst>
        </pc:grpChg>
        <pc:grpChg chg="add">
          <ac:chgData name="Catherine Smith" userId="20f4a473-fdb2-4fae-942c-d5ee4fc452dc" providerId="ADAL" clId="{8A0885FE-934D-4B2F-9D15-CDB2FC74FB40}" dt="2020-11-03T23:15:52.963" v="1494" actId="26606"/>
          <ac:grpSpMkLst>
            <pc:docMk/>
            <pc:sldMk cId="3999176295" sldId="296"/>
            <ac:grpSpMk id="1064" creationId="{A9270323-9616-4384-857D-E86B78272EFE}"/>
          </ac:grpSpMkLst>
        </pc:grpChg>
        <pc:picChg chg="add del mod">
          <ac:chgData name="Catherine Smith" userId="20f4a473-fdb2-4fae-942c-d5ee4fc452dc" providerId="ADAL" clId="{8A0885FE-934D-4B2F-9D15-CDB2FC74FB40}" dt="2020-11-03T22:08:12.594" v="291"/>
          <ac:picMkLst>
            <pc:docMk/>
            <pc:sldMk cId="3999176295" sldId="296"/>
            <ac:picMk id="1026" creationId="{871166CA-1A10-4ECF-A5BE-0E4E6C540742}"/>
          </ac:picMkLst>
        </pc:picChg>
        <pc:picChg chg="add mod ord">
          <ac:chgData name="Catherine Smith" userId="20f4a473-fdb2-4fae-942c-d5ee4fc452dc" providerId="ADAL" clId="{8A0885FE-934D-4B2F-9D15-CDB2FC74FB40}" dt="2020-11-03T23:15:52.963" v="1494" actId="26606"/>
          <ac:picMkLst>
            <pc:docMk/>
            <pc:sldMk cId="3999176295" sldId="296"/>
            <ac:picMk id="1028" creationId="{53C4C1E7-4000-4027-8E3C-B646EC716486}"/>
          </ac:picMkLst>
        </pc:picChg>
        <pc:cxnChg chg="add del">
          <ac:chgData name="Catherine Smith" userId="20f4a473-fdb2-4fae-942c-d5ee4fc452dc" providerId="ADAL" clId="{8A0885FE-934D-4B2F-9D15-CDB2FC74FB40}" dt="2020-11-03T22:15:15.473" v="499" actId="26606"/>
          <ac:cxnSpMkLst>
            <pc:docMk/>
            <pc:sldMk cId="3999176295" sldId="296"/>
            <ac:cxnSpMk id="1042" creationId="{A7F400EE-A8A5-48AF-B4D6-291B52C6F0B0}"/>
          </ac:cxnSpMkLst>
        </pc:cxnChg>
      </pc:sldChg>
      <pc:sldChg chg="addSp delSp modSp add del setBg delDesignElem">
        <pc:chgData name="Catherine Smith" userId="20f4a473-fdb2-4fae-942c-d5ee4fc452dc" providerId="ADAL" clId="{8A0885FE-934D-4B2F-9D15-CDB2FC74FB40}" dt="2020-11-03T22:01:40.429" v="208"/>
        <pc:sldMkLst>
          <pc:docMk/>
          <pc:sldMk cId="94052187" sldId="297"/>
        </pc:sldMkLst>
        <pc:spChg chg="mod">
          <ac:chgData name="Catherine Smith" userId="20f4a473-fdb2-4fae-942c-d5ee4fc452dc" providerId="ADAL" clId="{8A0885FE-934D-4B2F-9D15-CDB2FC74FB40}" dt="2020-11-03T22:01:40.429" v="208"/>
          <ac:spMkLst>
            <pc:docMk/>
            <pc:sldMk cId="94052187" sldId="297"/>
            <ac:spMk id="9" creationId="{2E20F95B-7C7E-4873-8DDD-7ACADCF56F0D}"/>
          </ac:spMkLst>
        </pc:spChg>
        <pc:spChg chg="add del">
          <ac:chgData name="Catherine Smith" userId="20f4a473-fdb2-4fae-942c-d5ee4fc452dc" providerId="ADAL" clId="{8A0885FE-934D-4B2F-9D15-CDB2FC74FB40}" dt="2020-11-03T22:01:40.429" v="208"/>
          <ac:spMkLst>
            <pc:docMk/>
            <pc:sldMk cId="94052187" sldId="297"/>
            <ac:spMk id="14" creationId="{324E43EB-867C-4B35-9A5C-E435157C7297}"/>
          </ac:spMkLst>
        </pc:spChg>
        <pc:spChg chg="add del">
          <ac:chgData name="Catherine Smith" userId="20f4a473-fdb2-4fae-942c-d5ee4fc452dc" providerId="ADAL" clId="{8A0885FE-934D-4B2F-9D15-CDB2FC74FB40}" dt="2020-11-03T22:01:40.429" v="208"/>
          <ac:spMkLst>
            <pc:docMk/>
            <pc:sldMk cId="94052187" sldId="297"/>
            <ac:spMk id="16" creationId="{A7C0F5DA-B59F-4F13-8BB8-FFD8F2C572BC}"/>
          </ac:spMkLst>
        </pc:spChg>
        <pc:spChg chg="add del">
          <ac:chgData name="Catherine Smith" userId="20f4a473-fdb2-4fae-942c-d5ee4fc452dc" providerId="ADAL" clId="{8A0885FE-934D-4B2F-9D15-CDB2FC74FB40}" dt="2020-11-03T22:01:40.429" v="208"/>
          <ac:spMkLst>
            <pc:docMk/>
            <pc:sldMk cId="94052187" sldId="297"/>
            <ac:spMk id="18" creationId="{9CEA1DEC-CC9E-4776-9E08-048A15BFA6CA}"/>
          </ac:spMkLst>
        </pc:spChg>
        <pc:spChg chg="add del">
          <ac:chgData name="Catherine Smith" userId="20f4a473-fdb2-4fae-942c-d5ee4fc452dc" providerId="ADAL" clId="{8A0885FE-934D-4B2F-9D15-CDB2FC74FB40}" dt="2020-11-03T22:01:40.429" v="208"/>
          <ac:spMkLst>
            <pc:docMk/>
            <pc:sldMk cId="94052187" sldId="297"/>
            <ac:spMk id="20" creationId="{9CE399CF-F4B8-4832-A8CB-B93F6B1EF44B}"/>
          </ac:spMkLst>
        </pc:spChg>
        <pc:spChg chg="add del">
          <ac:chgData name="Catherine Smith" userId="20f4a473-fdb2-4fae-942c-d5ee4fc452dc" providerId="ADAL" clId="{8A0885FE-934D-4B2F-9D15-CDB2FC74FB40}" dt="2020-11-03T22:01:40.429" v="208"/>
          <ac:spMkLst>
            <pc:docMk/>
            <pc:sldMk cId="94052187" sldId="297"/>
            <ac:spMk id="40" creationId="{1F23E73A-FDC8-462C-83C1-3AA8961449CF}"/>
          </ac:spMkLst>
        </pc:spChg>
      </pc:sldChg>
      <pc:sldChg chg="addSp delSp modSp add mod modTransition setBg">
        <pc:chgData name="Catherine Smith" userId="20f4a473-fdb2-4fae-942c-d5ee4fc452dc" providerId="ADAL" clId="{8A0885FE-934D-4B2F-9D15-CDB2FC74FB40}" dt="2020-11-04T21:48:20.689" v="1687"/>
        <pc:sldMkLst>
          <pc:docMk/>
          <pc:sldMk cId="2328458765" sldId="297"/>
        </pc:sldMkLst>
        <pc:spChg chg="mod">
          <ac:chgData name="Catherine Smith" userId="20f4a473-fdb2-4fae-942c-d5ee4fc452dc" providerId="ADAL" clId="{8A0885FE-934D-4B2F-9D15-CDB2FC74FB40}" dt="2020-11-03T22:48:30.738" v="940" actId="26606"/>
          <ac:spMkLst>
            <pc:docMk/>
            <pc:sldMk cId="2328458765" sldId="297"/>
            <ac:spMk id="2" creationId="{303ABCB1-2368-4AF9-9A61-CCB9B39FB79D}"/>
          </ac:spMkLst>
        </pc:spChg>
        <pc:spChg chg="add del">
          <ac:chgData name="Catherine Smith" userId="20f4a473-fdb2-4fae-942c-d5ee4fc452dc" providerId="ADAL" clId="{8A0885FE-934D-4B2F-9D15-CDB2FC74FB40}" dt="2020-11-03T22:45:25.319" v="776" actId="26606"/>
          <ac:spMkLst>
            <pc:docMk/>
            <pc:sldMk cId="2328458765" sldId="297"/>
            <ac:spMk id="3" creationId="{C7EA889B-9844-4774-95B4-B9094A1A441E}"/>
          </ac:spMkLst>
        </pc:spChg>
        <pc:spChg chg="mod ord">
          <ac:chgData name="Catherine Smith" userId="20f4a473-fdb2-4fae-942c-d5ee4fc452dc" providerId="ADAL" clId="{8A0885FE-934D-4B2F-9D15-CDB2FC74FB40}" dt="2020-11-03T22:58:16.659" v="1154" actId="20577"/>
          <ac:spMkLst>
            <pc:docMk/>
            <pc:sldMk cId="2328458765" sldId="297"/>
            <ac:spMk id="4" creationId="{867CEE40-BB4D-4D44-A6F0-0DB9327C71D5}"/>
          </ac:spMkLst>
        </pc:spChg>
        <pc:spChg chg="add del">
          <ac:chgData name="Catherine Smith" userId="20f4a473-fdb2-4fae-942c-d5ee4fc452dc" providerId="ADAL" clId="{8A0885FE-934D-4B2F-9D15-CDB2FC74FB40}" dt="2020-11-03T22:44:58.280" v="765" actId="26606"/>
          <ac:spMkLst>
            <pc:docMk/>
            <pc:sldMk cId="2328458765" sldId="297"/>
            <ac:spMk id="77" creationId="{3873B707-463F-40B0-8227-E8CC6C67EB25}"/>
          </ac:spMkLst>
        </pc:spChg>
        <pc:spChg chg="add del">
          <ac:chgData name="Catherine Smith" userId="20f4a473-fdb2-4fae-942c-d5ee4fc452dc" providerId="ADAL" clId="{8A0885FE-934D-4B2F-9D15-CDB2FC74FB40}" dt="2020-11-03T22:44:58.280" v="765" actId="26606"/>
          <ac:spMkLst>
            <pc:docMk/>
            <pc:sldMk cId="2328458765" sldId="297"/>
            <ac:spMk id="79" creationId="{C13237C8-E62C-4F0D-A318-BD6FB6C2D138}"/>
          </ac:spMkLst>
        </pc:spChg>
        <pc:spChg chg="add del">
          <ac:chgData name="Catherine Smith" userId="20f4a473-fdb2-4fae-942c-d5ee4fc452dc" providerId="ADAL" clId="{8A0885FE-934D-4B2F-9D15-CDB2FC74FB40}" dt="2020-11-03T22:44:58.280" v="765" actId="26606"/>
          <ac:spMkLst>
            <pc:docMk/>
            <pc:sldMk cId="2328458765" sldId="297"/>
            <ac:spMk id="81" creationId="{19C9EAEA-39D0-4B0E-A0EB-51E7B26740B1}"/>
          </ac:spMkLst>
        </pc:spChg>
        <pc:spChg chg="add del">
          <ac:chgData name="Catherine Smith" userId="20f4a473-fdb2-4fae-942c-d5ee4fc452dc" providerId="ADAL" clId="{8A0885FE-934D-4B2F-9D15-CDB2FC74FB40}" dt="2020-11-03T22:48:15.098" v="933" actId="26606"/>
          <ac:spMkLst>
            <pc:docMk/>
            <pc:sldMk cId="2328458765" sldId="297"/>
            <ac:spMk id="120" creationId="{FF81F8D5-515A-45DC-B296-30AB11F2C19F}"/>
          </ac:spMkLst>
        </pc:spChg>
        <pc:spChg chg="add del">
          <ac:chgData name="Catherine Smith" userId="20f4a473-fdb2-4fae-942c-d5ee4fc452dc" providerId="ADAL" clId="{8A0885FE-934D-4B2F-9D15-CDB2FC74FB40}" dt="2020-11-03T22:48:15.098" v="933" actId="26606"/>
          <ac:spMkLst>
            <pc:docMk/>
            <pc:sldMk cId="2328458765" sldId="297"/>
            <ac:spMk id="122" creationId="{90464369-70FA-42AF-948F-80664CA7BFE5}"/>
          </ac:spMkLst>
        </pc:spChg>
        <pc:spChg chg="add del">
          <ac:chgData name="Catherine Smith" userId="20f4a473-fdb2-4fae-942c-d5ee4fc452dc" providerId="ADAL" clId="{8A0885FE-934D-4B2F-9D15-CDB2FC74FB40}" dt="2020-11-03T22:48:15.098" v="933" actId="26606"/>
          <ac:spMkLst>
            <pc:docMk/>
            <pc:sldMk cId="2328458765" sldId="297"/>
            <ac:spMk id="124" creationId="{A6604B49-AD5C-4590-B051-06C8222ECD99}"/>
          </ac:spMkLst>
        </pc:spChg>
        <pc:spChg chg="add del">
          <ac:chgData name="Catherine Smith" userId="20f4a473-fdb2-4fae-942c-d5ee4fc452dc" providerId="ADAL" clId="{8A0885FE-934D-4B2F-9D15-CDB2FC74FB40}" dt="2020-11-03T22:48:15.098" v="933" actId="26606"/>
          <ac:spMkLst>
            <pc:docMk/>
            <pc:sldMk cId="2328458765" sldId="297"/>
            <ac:spMk id="126" creationId="{CC552A98-EF7D-4D42-AB69-066B786AB55B}"/>
          </ac:spMkLst>
        </pc:spChg>
        <pc:spChg chg="add del">
          <ac:chgData name="Catherine Smith" userId="20f4a473-fdb2-4fae-942c-d5ee4fc452dc" providerId="ADAL" clId="{8A0885FE-934D-4B2F-9D15-CDB2FC74FB40}" dt="2020-11-03T22:48:15.098" v="933" actId="26606"/>
          <ac:spMkLst>
            <pc:docMk/>
            <pc:sldMk cId="2328458765" sldId="297"/>
            <ac:spMk id="128" creationId="{A648176E-454C-437C-B0FC-9B82FCF32B24}"/>
          </ac:spMkLst>
        </pc:spChg>
        <pc:spChg chg="add del">
          <ac:chgData name="Catherine Smith" userId="20f4a473-fdb2-4fae-942c-d5ee4fc452dc" providerId="ADAL" clId="{8A0885FE-934D-4B2F-9D15-CDB2FC74FB40}" dt="2020-11-03T22:48:28.980" v="937" actId="26606"/>
          <ac:spMkLst>
            <pc:docMk/>
            <pc:sldMk cId="2328458765" sldId="297"/>
            <ac:spMk id="138" creationId="{F60FCA6E-0894-46CD-BD49-5955A51E0084}"/>
          </ac:spMkLst>
        </pc:spChg>
        <pc:spChg chg="add del">
          <ac:chgData name="Catherine Smith" userId="20f4a473-fdb2-4fae-942c-d5ee4fc452dc" providerId="ADAL" clId="{8A0885FE-934D-4B2F-9D15-CDB2FC74FB40}" dt="2020-11-03T22:48:28.980" v="937" actId="26606"/>
          <ac:spMkLst>
            <pc:docMk/>
            <pc:sldMk cId="2328458765" sldId="297"/>
            <ac:spMk id="140" creationId="{E78C6E4B-A1F1-4B6C-97EC-BE997495D6AC}"/>
          </ac:spMkLst>
        </pc:spChg>
        <pc:spChg chg="add del">
          <ac:chgData name="Catherine Smith" userId="20f4a473-fdb2-4fae-942c-d5ee4fc452dc" providerId="ADAL" clId="{8A0885FE-934D-4B2F-9D15-CDB2FC74FB40}" dt="2020-11-03T22:48:30.725" v="939" actId="26606"/>
          <ac:spMkLst>
            <pc:docMk/>
            <pc:sldMk cId="2328458765" sldId="297"/>
            <ac:spMk id="144" creationId="{3873B707-463F-40B0-8227-E8CC6C67EB25}"/>
          </ac:spMkLst>
        </pc:spChg>
        <pc:spChg chg="add del">
          <ac:chgData name="Catherine Smith" userId="20f4a473-fdb2-4fae-942c-d5ee4fc452dc" providerId="ADAL" clId="{8A0885FE-934D-4B2F-9D15-CDB2FC74FB40}" dt="2020-11-03T22:48:30.725" v="939" actId="26606"/>
          <ac:spMkLst>
            <pc:docMk/>
            <pc:sldMk cId="2328458765" sldId="297"/>
            <ac:spMk id="146" creationId="{C13237C8-E62C-4F0D-A318-BD6FB6C2D138}"/>
          </ac:spMkLst>
        </pc:spChg>
        <pc:spChg chg="add del">
          <ac:chgData name="Catherine Smith" userId="20f4a473-fdb2-4fae-942c-d5ee4fc452dc" providerId="ADAL" clId="{8A0885FE-934D-4B2F-9D15-CDB2FC74FB40}" dt="2020-11-03T22:48:30.725" v="939" actId="26606"/>
          <ac:spMkLst>
            <pc:docMk/>
            <pc:sldMk cId="2328458765" sldId="297"/>
            <ac:spMk id="148" creationId="{19C9EAEA-39D0-4B0E-A0EB-51E7B26740B1}"/>
          </ac:spMkLst>
        </pc:spChg>
        <pc:spChg chg="add del">
          <ac:chgData name="Catherine Smith" userId="20f4a473-fdb2-4fae-942c-d5ee4fc452dc" providerId="ADAL" clId="{8A0885FE-934D-4B2F-9D15-CDB2FC74FB40}" dt="2020-11-03T22:46:11.250" v="785" actId="26606"/>
          <ac:spMkLst>
            <pc:docMk/>
            <pc:sldMk cId="2328458765" sldId="297"/>
            <ac:spMk id="167" creationId="{201CC55D-ED54-4C5C-95E6-10947BD1103B}"/>
          </ac:spMkLst>
        </pc:spChg>
        <pc:spChg chg="add del">
          <ac:chgData name="Catherine Smith" userId="20f4a473-fdb2-4fae-942c-d5ee4fc452dc" providerId="ADAL" clId="{8A0885FE-934D-4B2F-9D15-CDB2FC74FB40}" dt="2020-11-03T22:46:11.250" v="785" actId="26606"/>
          <ac:spMkLst>
            <pc:docMk/>
            <pc:sldMk cId="2328458765" sldId="297"/>
            <ac:spMk id="173" creationId="{3873B707-463F-40B0-8227-E8CC6C67EB25}"/>
          </ac:spMkLst>
        </pc:spChg>
        <pc:spChg chg="add del">
          <ac:chgData name="Catherine Smith" userId="20f4a473-fdb2-4fae-942c-d5ee4fc452dc" providerId="ADAL" clId="{8A0885FE-934D-4B2F-9D15-CDB2FC74FB40}" dt="2020-11-03T22:46:13.134" v="787" actId="26606"/>
          <ac:spMkLst>
            <pc:docMk/>
            <pc:sldMk cId="2328458765" sldId="297"/>
            <ac:spMk id="174" creationId="{D5B0017B-2ECA-49AF-B397-DC140825DF8D}"/>
          </ac:spMkLst>
        </pc:spChg>
        <pc:spChg chg="add del">
          <ac:chgData name="Catherine Smith" userId="20f4a473-fdb2-4fae-942c-d5ee4fc452dc" providerId="ADAL" clId="{8A0885FE-934D-4B2F-9D15-CDB2FC74FB40}" dt="2020-11-03T22:46:11.250" v="785" actId="26606"/>
          <ac:spMkLst>
            <pc:docMk/>
            <pc:sldMk cId="2328458765" sldId="297"/>
            <ac:spMk id="175" creationId="{C13237C8-E62C-4F0D-A318-BD6FB6C2D138}"/>
          </ac:spMkLst>
        </pc:spChg>
        <pc:spChg chg="add del">
          <ac:chgData name="Catherine Smith" userId="20f4a473-fdb2-4fae-942c-d5ee4fc452dc" providerId="ADAL" clId="{8A0885FE-934D-4B2F-9D15-CDB2FC74FB40}" dt="2020-11-03T22:46:11.250" v="785" actId="26606"/>
          <ac:spMkLst>
            <pc:docMk/>
            <pc:sldMk cId="2328458765" sldId="297"/>
            <ac:spMk id="177" creationId="{19C9EAEA-39D0-4B0E-A0EB-51E7B26740B1}"/>
          </ac:spMkLst>
        </pc:spChg>
        <pc:spChg chg="add del">
          <ac:chgData name="Catherine Smith" userId="20f4a473-fdb2-4fae-942c-d5ee4fc452dc" providerId="ADAL" clId="{8A0885FE-934D-4B2F-9D15-CDB2FC74FB40}" dt="2020-11-03T22:48:30.738" v="940" actId="26606"/>
          <ac:spMkLst>
            <pc:docMk/>
            <pc:sldMk cId="2328458765" sldId="297"/>
            <ac:spMk id="201" creationId="{90464369-70FA-42AF-948F-80664CA7BFE5}"/>
          </ac:spMkLst>
        </pc:spChg>
        <pc:spChg chg="add del">
          <ac:chgData name="Catherine Smith" userId="20f4a473-fdb2-4fae-942c-d5ee4fc452dc" providerId="ADAL" clId="{8A0885FE-934D-4B2F-9D15-CDB2FC74FB40}" dt="2020-11-03T22:48:30.738" v="940" actId="26606"/>
          <ac:spMkLst>
            <pc:docMk/>
            <pc:sldMk cId="2328458765" sldId="297"/>
            <ac:spMk id="203" creationId="{A6604B49-AD5C-4590-B051-06C8222ECD99}"/>
          </ac:spMkLst>
        </pc:spChg>
        <pc:spChg chg="add del">
          <ac:chgData name="Catherine Smith" userId="20f4a473-fdb2-4fae-942c-d5ee4fc452dc" providerId="ADAL" clId="{8A0885FE-934D-4B2F-9D15-CDB2FC74FB40}" dt="2020-11-03T22:48:30.738" v="940" actId="26606"/>
          <ac:spMkLst>
            <pc:docMk/>
            <pc:sldMk cId="2328458765" sldId="297"/>
            <ac:spMk id="205" creationId="{CC552A98-EF7D-4D42-AB69-066B786AB55B}"/>
          </ac:spMkLst>
        </pc:spChg>
        <pc:spChg chg="add del">
          <ac:chgData name="Catherine Smith" userId="20f4a473-fdb2-4fae-942c-d5ee4fc452dc" providerId="ADAL" clId="{8A0885FE-934D-4B2F-9D15-CDB2FC74FB40}" dt="2020-11-03T22:48:30.738" v="940" actId="26606"/>
          <ac:spMkLst>
            <pc:docMk/>
            <pc:sldMk cId="2328458765" sldId="297"/>
            <ac:spMk id="207" creationId="{A648176E-454C-437C-B0FC-9B82FCF32B24}"/>
          </ac:spMkLst>
        </pc:spChg>
        <pc:spChg chg="add del">
          <ac:chgData name="Catherine Smith" userId="20f4a473-fdb2-4fae-942c-d5ee4fc452dc" providerId="ADAL" clId="{8A0885FE-934D-4B2F-9D15-CDB2FC74FB40}" dt="2020-11-03T22:44:58.280" v="765" actId="26606"/>
          <ac:spMkLst>
            <pc:docMk/>
            <pc:sldMk cId="2328458765" sldId="297"/>
            <ac:spMk id="2052" creationId="{201CC55D-ED54-4C5C-95E6-10947BD1103B}"/>
          </ac:spMkLst>
        </pc:spChg>
        <pc:spChg chg="add del">
          <ac:chgData name="Catherine Smith" userId="20f4a473-fdb2-4fae-942c-d5ee4fc452dc" providerId="ADAL" clId="{8A0885FE-934D-4B2F-9D15-CDB2FC74FB40}" dt="2020-11-03T22:48:30.738" v="940" actId="26606"/>
          <ac:spMkLst>
            <pc:docMk/>
            <pc:sldMk cId="2328458765" sldId="297"/>
            <ac:spMk id="2053" creationId="{FF81F8D5-515A-45DC-B296-30AB11F2C19F}"/>
          </ac:spMkLst>
        </pc:spChg>
        <pc:spChg chg="add del">
          <ac:chgData name="Catherine Smith" userId="20f4a473-fdb2-4fae-942c-d5ee4fc452dc" providerId="ADAL" clId="{8A0885FE-934D-4B2F-9D15-CDB2FC74FB40}" dt="2020-11-03T22:44:59.919" v="767" actId="26606"/>
          <ac:spMkLst>
            <pc:docMk/>
            <pc:sldMk cId="2328458765" sldId="297"/>
            <ac:spMk id="2054" creationId="{F56F5174-31D9-4DBB-AAB7-A1FD7BDB1352}"/>
          </ac:spMkLst>
        </pc:spChg>
        <pc:spChg chg="add del">
          <ac:chgData name="Catherine Smith" userId="20f4a473-fdb2-4fae-942c-d5ee4fc452dc" providerId="ADAL" clId="{8A0885FE-934D-4B2F-9D15-CDB2FC74FB40}" dt="2020-11-03T22:44:59.919" v="767" actId="26606"/>
          <ac:spMkLst>
            <pc:docMk/>
            <pc:sldMk cId="2328458765" sldId="297"/>
            <ac:spMk id="2056" creationId="{F9A95BEE-6BB1-4A28-A8E6-A34B2E42EF87}"/>
          </ac:spMkLst>
        </pc:spChg>
        <pc:spChg chg="add del">
          <ac:chgData name="Catherine Smith" userId="20f4a473-fdb2-4fae-942c-d5ee4fc452dc" providerId="ADAL" clId="{8A0885FE-934D-4B2F-9D15-CDB2FC74FB40}" dt="2020-11-03T22:48:30.725" v="939" actId="26606"/>
          <ac:spMkLst>
            <pc:docMk/>
            <pc:sldMk cId="2328458765" sldId="297"/>
            <ac:spMk id="2057" creationId="{201CC55D-ED54-4C5C-95E6-10947BD1103B}"/>
          </ac:spMkLst>
        </pc:spChg>
        <pc:spChg chg="add del">
          <ac:chgData name="Catherine Smith" userId="20f4a473-fdb2-4fae-942c-d5ee4fc452dc" providerId="ADAL" clId="{8A0885FE-934D-4B2F-9D15-CDB2FC74FB40}" dt="2020-11-03T22:45:03.172" v="769" actId="26606"/>
          <ac:spMkLst>
            <pc:docMk/>
            <pc:sldMk cId="2328458765" sldId="297"/>
            <ac:spMk id="2058" creationId="{911A6C77-6109-4F77-975B-C375615A557E}"/>
          </ac:spMkLst>
        </pc:spChg>
        <pc:spChg chg="add del">
          <ac:chgData name="Catherine Smith" userId="20f4a473-fdb2-4fae-942c-d5ee4fc452dc" providerId="ADAL" clId="{8A0885FE-934D-4B2F-9D15-CDB2FC74FB40}" dt="2020-11-03T22:45:06.532" v="771" actId="26606"/>
          <ac:spMkLst>
            <pc:docMk/>
            <pc:sldMk cId="2328458765" sldId="297"/>
            <ac:spMk id="2062" creationId="{2B566528-1B12-4246-9431-5C2D7D081168}"/>
          </ac:spMkLst>
        </pc:spChg>
        <pc:spChg chg="add">
          <ac:chgData name="Catherine Smith" userId="20f4a473-fdb2-4fae-942c-d5ee4fc452dc" providerId="ADAL" clId="{8A0885FE-934D-4B2F-9D15-CDB2FC74FB40}" dt="2020-11-03T22:48:30.738" v="940" actId="26606"/>
          <ac:spMkLst>
            <pc:docMk/>
            <pc:sldMk cId="2328458765" sldId="297"/>
            <ac:spMk id="2064" creationId="{FF81F8D5-515A-45DC-B296-30AB11F2C19F}"/>
          </ac:spMkLst>
        </pc:spChg>
        <pc:spChg chg="add">
          <ac:chgData name="Catherine Smith" userId="20f4a473-fdb2-4fae-942c-d5ee4fc452dc" providerId="ADAL" clId="{8A0885FE-934D-4B2F-9D15-CDB2FC74FB40}" dt="2020-11-03T22:48:30.738" v="940" actId="26606"/>
          <ac:spMkLst>
            <pc:docMk/>
            <pc:sldMk cId="2328458765" sldId="297"/>
            <ac:spMk id="2065" creationId="{90464369-70FA-42AF-948F-80664CA7BFE5}"/>
          </ac:spMkLst>
        </pc:spChg>
        <pc:spChg chg="add del">
          <ac:chgData name="Catherine Smith" userId="20f4a473-fdb2-4fae-942c-d5ee4fc452dc" providerId="ADAL" clId="{8A0885FE-934D-4B2F-9D15-CDB2FC74FB40}" dt="2020-11-03T22:45:06.532" v="771" actId="26606"/>
          <ac:spMkLst>
            <pc:docMk/>
            <pc:sldMk cId="2328458765" sldId="297"/>
            <ac:spMk id="2066" creationId="{D3F51FEB-38FB-4F6C-9F7B-2F2AFAB65463}"/>
          </ac:spMkLst>
        </pc:spChg>
        <pc:spChg chg="add del">
          <ac:chgData name="Catherine Smith" userId="20f4a473-fdb2-4fae-942c-d5ee4fc452dc" providerId="ADAL" clId="{8A0885FE-934D-4B2F-9D15-CDB2FC74FB40}" dt="2020-11-03T22:45:06.532" v="771" actId="26606"/>
          <ac:spMkLst>
            <pc:docMk/>
            <pc:sldMk cId="2328458765" sldId="297"/>
            <ac:spMk id="2067" creationId="{1E547BA6-BAE0-43BB-A7CA-60F69CE252F0}"/>
          </ac:spMkLst>
        </pc:spChg>
        <pc:spChg chg="add">
          <ac:chgData name="Catherine Smith" userId="20f4a473-fdb2-4fae-942c-d5ee4fc452dc" providerId="ADAL" clId="{8A0885FE-934D-4B2F-9D15-CDB2FC74FB40}" dt="2020-11-03T22:48:30.738" v="940" actId="26606"/>
          <ac:spMkLst>
            <pc:docMk/>
            <pc:sldMk cId="2328458765" sldId="297"/>
            <ac:spMk id="2068" creationId="{A6604B49-AD5C-4590-B051-06C8222ECD99}"/>
          </ac:spMkLst>
        </pc:spChg>
        <pc:spChg chg="add del">
          <ac:chgData name="Catherine Smith" userId="20f4a473-fdb2-4fae-942c-d5ee4fc452dc" providerId="ADAL" clId="{8A0885FE-934D-4B2F-9D15-CDB2FC74FB40}" dt="2020-11-03T22:45:08.161" v="773" actId="26606"/>
          <ac:spMkLst>
            <pc:docMk/>
            <pc:sldMk cId="2328458765" sldId="297"/>
            <ac:spMk id="2069" creationId="{C3D6EC93-F369-413E-AA67-5D4104161046}"/>
          </ac:spMkLst>
        </pc:spChg>
        <pc:spChg chg="add">
          <ac:chgData name="Catherine Smith" userId="20f4a473-fdb2-4fae-942c-d5ee4fc452dc" providerId="ADAL" clId="{8A0885FE-934D-4B2F-9D15-CDB2FC74FB40}" dt="2020-11-03T22:48:30.738" v="940" actId="26606"/>
          <ac:spMkLst>
            <pc:docMk/>
            <pc:sldMk cId="2328458765" sldId="297"/>
            <ac:spMk id="2071" creationId="{CC552A98-EF7D-4D42-AB69-066B786AB55B}"/>
          </ac:spMkLst>
        </pc:spChg>
        <pc:spChg chg="add del">
          <ac:chgData name="Catherine Smith" userId="20f4a473-fdb2-4fae-942c-d5ee4fc452dc" providerId="ADAL" clId="{8A0885FE-934D-4B2F-9D15-CDB2FC74FB40}" dt="2020-11-03T22:45:25.303" v="775" actId="26606"/>
          <ac:spMkLst>
            <pc:docMk/>
            <pc:sldMk cId="2328458765" sldId="297"/>
            <ac:spMk id="2072" creationId="{911A6C77-6109-4F77-975B-C375615A557E}"/>
          </ac:spMkLst>
        </pc:spChg>
        <pc:spChg chg="add">
          <ac:chgData name="Catherine Smith" userId="20f4a473-fdb2-4fae-942c-d5ee4fc452dc" providerId="ADAL" clId="{8A0885FE-934D-4B2F-9D15-CDB2FC74FB40}" dt="2020-11-03T22:48:30.738" v="940" actId="26606"/>
          <ac:spMkLst>
            <pc:docMk/>
            <pc:sldMk cId="2328458765" sldId="297"/>
            <ac:spMk id="2074" creationId="{A648176E-454C-437C-B0FC-9B82FCF32B24}"/>
          </ac:spMkLst>
        </pc:spChg>
        <pc:spChg chg="add del">
          <ac:chgData name="Catherine Smith" userId="20f4a473-fdb2-4fae-942c-d5ee4fc452dc" providerId="ADAL" clId="{8A0885FE-934D-4B2F-9D15-CDB2FC74FB40}" dt="2020-11-03T22:46:21.498" v="790" actId="26606"/>
          <ac:spMkLst>
            <pc:docMk/>
            <pc:sldMk cId="2328458765" sldId="297"/>
            <ac:spMk id="2078" creationId="{201CC55D-ED54-4C5C-95E6-10947BD1103B}"/>
          </ac:spMkLst>
        </pc:spChg>
        <pc:spChg chg="add del">
          <ac:chgData name="Catherine Smith" userId="20f4a473-fdb2-4fae-942c-d5ee4fc452dc" providerId="ADAL" clId="{8A0885FE-934D-4B2F-9D15-CDB2FC74FB40}" dt="2020-11-03T22:46:21.498" v="790" actId="26606"/>
          <ac:spMkLst>
            <pc:docMk/>
            <pc:sldMk cId="2328458765" sldId="297"/>
            <ac:spMk id="2080" creationId="{3873B707-463F-40B0-8227-E8CC6C67EB25}"/>
          </ac:spMkLst>
        </pc:spChg>
        <pc:spChg chg="add del">
          <ac:chgData name="Catherine Smith" userId="20f4a473-fdb2-4fae-942c-d5ee4fc452dc" providerId="ADAL" clId="{8A0885FE-934D-4B2F-9D15-CDB2FC74FB40}" dt="2020-11-03T22:46:21.498" v="790" actId="26606"/>
          <ac:spMkLst>
            <pc:docMk/>
            <pc:sldMk cId="2328458765" sldId="297"/>
            <ac:spMk id="2081" creationId="{C13237C8-E62C-4F0D-A318-BD6FB6C2D138}"/>
          </ac:spMkLst>
        </pc:spChg>
        <pc:spChg chg="add del">
          <ac:chgData name="Catherine Smith" userId="20f4a473-fdb2-4fae-942c-d5ee4fc452dc" providerId="ADAL" clId="{8A0885FE-934D-4B2F-9D15-CDB2FC74FB40}" dt="2020-11-03T22:46:21.498" v="790" actId="26606"/>
          <ac:spMkLst>
            <pc:docMk/>
            <pc:sldMk cId="2328458765" sldId="297"/>
            <ac:spMk id="2082" creationId="{19C9EAEA-39D0-4B0E-A0EB-51E7B26740B1}"/>
          </ac:spMkLst>
        </pc:spChg>
        <pc:spChg chg="add del">
          <ac:chgData name="Catherine Smith" userId="20f4a473-fdb2-4fae-942c-d5ee4fc452dc" providerId="ADAL" clId="{8A0885FE-934D-4B2F-9D15-CDB2FC74FB40}" dt="2020-11-03T22:46:13.134" v="787" actId="26606"/>
          <ac:spMkLst>
            <pc:docMk/>
            <pc:sldMk cId="2328458765" sldId="297"/>
            <ac:spMk id="2084" creationId="{B0B8DCBA-FEED-46EF-A140-35B904015B49}"/>
          </ac:spMkLst>
        </pc:spChg>
        <pc:spChg chg="add del">
          <ac:chgData name="Catherine Smith" userId="20f4a473-fdb2-4fae-942c-d5ee4fc452dc" providerId="ADAL" clId="{8A0885FE-934D-4B2F-9D15-CDB2FC74FB40}" dt="2020-11-03T22:46:21.484" v="789" actId="26606"/>
          <ac:spMkLst>
            <pc:docMk/>
            <pc:sldMk cId="2328458765" sldId="297"/>
            <ac:spMk id="2089" creationId="{F4C0B10B-D2C4-4A54-AFAD-3D27DF88BB37}"/>
          </ac:spMkLst>
        </pc:spChg>
        <pc:spChg chg="add del">
          <ac:chgData name="Catherine Smith" userId="20f4a473-fdb2-4fae-942c-d5ee4fc452dc" providerId="ADAL" clId="{8A0885FE-934D-4B2F-9D15-CDB2FC74FB40}" dt="2020-11-03T22:47:57.128" v="928" actId="26606"/>
          <ac:spMkLst>
            <pc:docMk/>
            <pc:sldMk cId="2328458765" sldId="297"/>
            <ac:spMk id="2095" creationId="{FF81F8D5-515A-45DC-B296-30AB11F2C19F}"/>
          </ac:spMkLst>
        </pc:spChg>
        <pc:spChg chg="add del">
          <ac:chgData name="Catherine Smith" userId="20f4a473-fdb2-4fae-942c-d5ee4fc452dc" providerId="ADAL" clId="{8A0885FE-934D-4B2F-9D15-CDB2FC74FB40}" dt="2020-11-03T22:47:57.128" v="928" actId="26606"/>
          <ac:spMkLst>
            <pc:docMk/>
            <pc:sldMk cId="2328458765" sldId="297"/>
            <ac:spMk id="2096" creationId="{90464369-70FA-42AF-948F-80664CA7BFE5}"/>
          </ac:spMkLst>
        </pc:spChg>
        <pc:spChg chg="add del">
          <ac:chgData name="Catherine Smith" userId="20f4a473-fdb2-4fae-942c-d5ee4fc452dc" providerId="ADAL" clId="{8A0885FE-934D-4B2F-9D15-CDB2FC74FB40}" dt="2020-11-03T22:47:57.128" v="928" actId="26606"/>
          <ac:spMkLst>
            <pc:docMk/>
            <pc:sldMk cId="2328458765" sldId="297"/>
            <ac:spMk id="2097" creationId="{A6604B49-AD5C-4590-B051-06C8222ECD99}"/>
          </ac:spMkLst>
        </pc:spChg>
        <pc:spChg chg="add del">
          <ac:chgData name="Catherine Smith" userId="20f4a473-fdb2-4fae-942c-d5ee4fc452dc" providerId="ADAL" clId="{8A0885FE-934D-4B2F-9D15-CDB2FC74FB40}" dt="2020-11-03T22:47:57.128" v="928" actId="26606"/>
          <ac:spMkLst>
            <pc:docMk/>
            <pc:sldMk cId="2328458765" sldId="297"/>
            <ac:spMk id="2098" creationId="{CC552A98-EF7D-4D42-AB69-066B786AB55B}"/>
          </ac:spMkLst>
        </pc:spChg>
        <pc:spChg chg="add del">
          <ac:chgData name="Catherine Smith" userId="20f4a473-fdb2-4fae-942c-d5ee4fc452dc" providerId="ADAL" clId="{8A0885FE-934D-4B2F-9D15-CDB2FC74FB40}" dt="2020-11-03T22:47:57.128" v="928" actId="26606"/>
          <ac:spMkLst>
            <pc:docMk/>
            <pc:sldMk cId="2328458765" sldId="297"/>
            <ac:spMk id="2099" creationId="{A648176E-454C-437C-B0FC-9B82FCF32B24}"/>
          </ac:spMkLst>
        </pc:spChg>
        <pc:grpChg chg="add del">
          <ac:chgData name="Catherine Smith" userId="20f4a473-fdb2-4fae-942c-d5ee4fc452dc" providerId="ADAL" clId="{8A0885FE-934D-4B2F-9D15-CDB2FC74FB40}" dt="2020-11-03T22:44:58.280" v="765" actId="26606"/>
          <ac:grpSpMkLst>
            <pc:docMk/>
            <pc:sldMk cId="2328458765" sldId="297"/>
            <ac:grpSpMk id="73" creationId="{1DE889C7-FAD6-4397-98E2-05D503484459}"/>
          </ac:grpSpMkLst>
        </pc:grpChg>
        <pc:grpChg chg="add del">
          <ac:chgData name="Catherine Smith" userId="20f4a473-fdb2-4fae-942c-d5ee4fc452dc" providerId="ADAL" clId="{8A0885FE-934D-4B2F-9D15-CDB2FC74FB40}" dt="2020-11-03T22:46:11.250" v="785" actId="26606"/>
          <ac:grpSpMkLst>
            <pc:docMk/>
            <pc:sldMk cId="2328458765" sldId="297"/>
            <ac:grpSpMk id="169" creationId="{1DE889C7-FAD6-4397-98E2-05D503484459}"/>
          </ac:grpSpMkLst>
        </pc:grpChg>
        <pc:grpChg chg="add del">
          <ac:chgData name="Catherine Smith" userId="20f4a473-fdb2-4fae-942c-d5ee4fc452dc" providerId="ADAL" clId="{8A0885FE-934D-4B2F-9D15-CDB2FC74FB40}" dt="2020-11-03T22:45:03.172" v="769" actId="26606"/>
          <ac:grpSpMkLst>
            <pc:docMk/>
            <pc:sldMk cId="2328458765" sldId="297"/>
            <ac:grpSpMk id="2059" creationId="{CB343D17-9934-455E-B326-2F39206BA44A}"/>
          </ac:grpSpMkLst>
        </pc:grpChg>
        <pc:grpChg chg="add del">
          <ac:chgData name="Catherine Smith" userId="20f4a473-fdb2-4fae-942c-d5ee4fc452dc" providerId="ADAL" clId="{8A0885FE-934D-4B2F-9D15-CDB2FC74FB40}" dt="2020-11-03T22:48:30.725" v="939" actId="26606"/>
          <ac:grpSpMkLst>
            <pc:docMk/>
            <pc:sldMk cId="2328458765" sldId="297"/>
            <ac:grpSpMk id="2060" creationId="{1DE889C7-FAD6-4397-98E2-05D503484459}"/>
          </ac:grpSpMkLst>
        </pc:grpChg>
        <pc:grpChg chg="add del">
          <ac:chgData name="Catherine Smith" userId="20f4a473-fdb2-4fae-942c-d5ee4fc452dc" providerId="ADAL" clId="{8A0885FE-934D-4B2F-9D15-CDB2FC74FB40}" dt="2020-11-03T22:45:06.532" v="771" actId="26606"/>
          <ac:grpSpMkLst>
            <pc:docMk/>
            <pc:sldMk cId="2328458765" sldId="297"/>
            <ac:grpSpMk id="2063" creationId="{07EAA094-9CF6-4695-958A-33D9BCAA9474}"/>
          </ac:grpSpMkLst>
        </pc:grpChg>
        <pc:grpChg chg="add del">
          <ac:chgData name="Catherine Smith" userId="20f4a473-fdb2-4fae-942c-d5ee4fc452dc" providerId="ADAL" clId="{8A0885FE-934D-4B2F-9D15-CDB2FC74FB40}" dt="2020-11-03T22:45:08.161" v="773" actId="26606"/>
          <ac:grpSpMkLst>
            <pc:docMk/>
            <pc:sldMk cId="2328458765" sldId="297"/>
            <ac:grpSpMk id="2070" creationId="{4EA04677-6B2C-40F4-975C-ED9196552771}"/>
          </ac:grpSpMkLst>
        </pc:grpChg>
        <pc:grpChg chg="add del">
          <ac:chgData name="Catherine Smith" userId="20f4a473-fdb2-4fae-942c-d5ee4fc452dc" providerId="ADAL" clId="{8A0885FE-934D-4B2F-9D15-CDB2FC74FB40}" dt="2020-11-03T22:45:25.303" v="775" actId="26606"/>
          <ac:grpSpMkLst>
            <pc:docMk/>
            <pc:sldMk cId="2328458765" sldId="297"/>
            <ac:grpSpMk id="2073" creationId="{CB343D17-9934-455E-B326-2F39206BA44A}"/>
          </ac:grpSpMkLst>
        </pc:grpChg>
        <pc:grpChg chg="add del">
          <ac:chgData name="Catherine Smith" userId="20f4a473-fdb2-4fae-942c-d5ee4fc452dc" providerId="ADAL" clId="{8A0885FE-934D-4B2F-9D15-CDB2FC74FB40}" dt="2020-11-03T22:46:21.498" v="790" actId="26606"/>
          <ac:grpSpMkLst>
            <pc:docMk/>
            <pc:sldMk cId="2328458765" sldId="297"/>
            <ac:grpSpMk id="2079" creationId="{1DE889C7-FAD6-4397-98E2-05D503484459}"/>
          </ac:grpSpMkLst>
        </pc:grpChg>
        <pc:grpChg chg="add del">
          <ac:chgData name="Catherine Smith" userId="20f4a473-fdb2-4fae-942c-d5ee4fc452dc" providerId="ADAL" clId="{8A0885FE-934D-4B2F-9D15-CDB2FC74FB40}" dt="2020-11-03T22:46:13.134" v="787" actId="26606"/>
          <ac:grpSpMkLst>
            <pc:docMk/>
            <pc:sldMk cId="2328458765" sldId="297"/>
            <ac:grpSpMk id="2085" creationId="{AE1C45F0-260A-458C-96ED-C1F6D2151219}"/>
          </ac:grpSpMkLst>
        </pc:grpChg>
        <pc:grpChg chg="add del">
          <ac:chgData name="Catherine Smith" userId="20f4a473-fdb2-4fae-942c-d5ee4fc452dc" providerId="ADAL" clId="{8A0885FE-934D-4B2F-9D15-CDB2FC74FB40}" dt="2020-11-03T22:46:21.484" v="789" actId="26606"/>
          <ac:grpSpMkLst>
            <pc:docMk/>
            <pc:sldMk cId="2328458765" sldId="297"/>
            <ac:grpSpMk id="2090" creationId="{B6BADB90-C74B-40D6-86DC-503F65FCE8DC}"/>
          </ac:grpSpMkLst>
        </pc:grpChg>
        <pc:picChg chg="add mod">
          <ac:chgData name="Catherine Smith" userId="20f4a473-fdb2-4fae-942c-d5ee4fc452dc" providerId="ADAL" clId="{8A0885FE-934D-4B2F-9D15-CDB2FC74FB40}" dt="2020-11-03T22:48:30.725" v="939" actId="26606"/>
          <ac:picMkLst>
            <pc:docMk/>
            <pc:sldMk cId="2328458765" sldId="297"/>
            <ac:picMk id="2050" creationId="{4657AD3A-50F0-4A19-AE08-8F5D55D27129}"/>
          </ac:picMkLst>
        </pc:picChg>
        <pc:picChg chg="add del">
          <ac:chgData name="Catherine Smith" userId="20f4a473-fdb2-4fae-942c-d5ee4fc452dc" providerId="ADAL" clId="{8A0885FE-934D-4B2F-9D15-CDB2FC74FB40}" dt="2020-11-03T22:44:59.919" v="767" actId="26606"/>
          <ac:picMkLst>
            <pc:docMk/>
            <pc:sldMk cId="2328458765" sldId="297"/>
            <ac:picMk id="2055" creationId="{AE113210-7872-481A-ADE6-3A05CCAF5EB2}"/>
          </ac:picMkLst>
        </pc:picChg>
        <pc:cxnChg chg="add del">
          <ac:chgData name="Catherine Smith" userId="20f4a473-fdb2-4fae-942c-d5ee4fc452dc" providerId="ADAL" clId="{8A0885FE-934D-4B2F-9D15-CDB2FC74FB40}" dt="2020-11-03T22:44:54.860" v="763" actId="26606"/>
          <ac:cxnSpMkLst>
            <pc:docMk/>
            <pc:sldMk cId="2328458765" sldId="297"/>
            <ac:cxnSpMk id="71" creationId="{A7F400EE-A8A5-48AF-B4D6-291B52C6F0B0}"/>
          </ac:cxnSpMkLst>
        </pc:cxnChg>
        <pc:cxnChg chg="add del">
          <ac:chgData name="Catherine Smith" userId="20f4a473-fdb2-4fae-942c-d5ee4fc452dc" providerId="ADAL" clId="{8A0885FE-934D-4B2F-9D15-CDB2FC74FB40}" dt="2020-11-03T22:46:13.134" v="787" actId="26606"/>
          <ac:cxnSpMkLst>
            <pc:docMk/>
            <pc:sldMk cId="2328458765" sldId="297"/>
            <ac:cxnSpMk id="176" creationId="{6CF1BAF6-AD41-4082-B212-8A1F9A2E8779}"/>
          </ac:cxnSpMkLst>
        </pc:cxnChg>
        <pc:cxnChg chg="add del">
          <ac:chgData name="Catherine Smith" userId="20f4a473-fdb2-4fae-942c-d5ee4fc452dc" providerId="ADAL" clId="{8A0885FE-934D-4B2F-9D15-CDB2FC74FB40}" dt="2020-11-03T22:48:15.089" v="932" actId="26606"/>
          <ac:cxnSpMkLst>
            <pc:docMk/>
            <pc:sldMk cId="2328458765" sldId="297"/>
            <ac:cxnSpMk id="199" creationId="{A7F400EE-A8A5-48AF-B4D6-291B52C6F0B0}"/>
          </ac:cxnSpMkLst>
        </pc:cxnChg>
      </pc:sldChg>
      <pc:sldChg chg="addSp delSp modSp add del setBg delDesignElem">
        <pc:chgData name="Catherine Smith" userId="20f4a473-fdb2-4fae-942c-d5ee4fc452dc" providerId="ADAL" clId="{8A0885FE-934D-4B2F-9D15-CDB2FC74FB40}" dt="2020-11-03T22:01:22.062" v="203"/>
        <pc:sldMkLst>
          <pc:docMk/>
          <pc:sldMk cId="2835437139" sldId="297"/>
        </pc:sldMkLst>
        <pc:spChg chg="mod">
          <ac:chgData name="Catherine Smith" userId="20f4a473-fdb2-4fae-942c-d5ee4fc452dc" providerId="ADAL" clId="{8A0885FE-934D-4B2F-9D15-CDB2FC74FB40}" dt="2020-11-03T22:01:22.062" v="203"/>
          <ac:spMkLst>
            <pc:docMk/>
            <pc:sldMk cId="2835437139" sldId="297"/>
            <ac:spMk id="9" creationId="{2E20F95B-7C7E-4873-8DDD-7ACADCF56F0D}"/>
          </ac:spMkLst>
        </pc:spChg>
        <pc:spChg chg="add del">
          <ac:chgData name="Catherine Smith" userId="20f4a473-fdb2-4fae-942c-d5ee4fc452dc" providerId="ADAL" clId="{8A0885FE-934D-4B2F-9D15-CDB2FC74FB40}" dt="2020-11-03T22:01:22.062" v="203"/>
          <ac:spMkLst>
            <pc:docMk/>
            <pc:sldMk cId="2835437139" sldId="297"/>
            <ac:spMk id="14" creationId="{324E43EB-867C-4B35-9A5C-E435157C7297}"/>
          </ac:spMkLst>
        </pc:spChg>
        <pc:spChg chg="add del">
          <ac:chgData name="Catherine Smith" userId="20f4a473-fdb2-4fae-942c-d5ee4fc452dc" providerId="ADAL" clId="{8A0885FE-934D-4B2F-9D15-CDB2FC74FB40}" dt="2020-11-03T22:01:22.062" v="203"/>
          <ac:spMkLst>
            <pc:docMk/>
            <pc:sldMk cId="2835437139" sldId="297"/>
            <ac:spMk id="16" creationId="{A7C0F5DA-B59F-4F13-8BB8-FFD8F2C572BC}"/>
          </ac:spMkLst>
        </pc:spChg>
        <pc:spChg chg="add del">
          <ac:chgData name="Catherine Smith" userId="20f4a473-fdb2-4fae-942c-d5ee4fc452dc" providerId="ADAL" clId="{8A0885FE-934D-4B2F-9D15-CDB2FC74FB40}" dt="2020-11-03T22:01:22.062" v="203"/>
          <ac:spMkLst>
            <pc:docMk/>
            <pc:sldMk cId="2835437139" sldId="297"/>
            <ac:spMk id="18" creationId="{9CEA1DEC-CC9E-4776-9E08-048A15BFA6CA}"/>
          </ac:spMkLst>
        </pc:spChg>
        <pc:spChg chg="add del">
          <ac:chgData name="Catherine Smith" userId="20f4a473-fdb2-4fae-942c-d5ee4fc452dc" providerId="ADAL" clId="{8A0885FE-934D-4B2F-9D15-CDB2FC74FB40}" dt="2020-11-03T22:01:22.062" v="203"/>
          <ac:spMkLst>
            <pc:docMk/>
            <pc:sldMk cId="2835437139" sldId="297"/>
            <ac:spMk id="20" creationId="{9CE399CF-F4B8-4832-A8CB-B93F6B1EF44B}"/>
          </ac:spMkLst>
        </pc:spChg>
        <pc:spChg chg="add del">
          <ac:chgData name="Catherine Smith" userId="20f4a473-fdb2-4fae-942c-d5ee4fc452dc" providerId="ADAL" clId="{8A0885FE-934D-4B2F-9D15-CDB2FC74FB40}" dt="2020-11-03T22:01:22.062" v="203"/>
          <ac:spMkLst>
            <pc:docMk/>
            <pc:sldMk cId="2835437139" sldId="297"/>
            <ac:spMk id="40" creationId="{1F23E73A-FDC8-462C-83C1-3AA8961449CF}"/>
          </ac:spMkLst>
        </pc:spChg>
      </pc:sldChg>
    </pc:docChg>
  </pc:docChgLst>
  <pc:docChgLst>
    <pc:chgData name="Catherine Smith" userId="S::catherine.smith@tvc.texas.gov::20f4a473-fdb2-4fae-942c-d5ee4fc452dc" providerId="AD" clId="Web-{382F8A2C-B790-6AF7-7B63-BD6A5F4ED087}"/>
    <pc:docChg chg="addSld delSld modSld modSection">
      <pc:chgData name="Catherine Smith" userId="S::catherine.smith@tvc.texas.gov::20f4a473-fdb2-4fae-942c-d5ee4fc452dc" providerId="AD" clId="Web-{382F8A2C-B790-6AF7-7B63-BD6A5F4ED087}" dt="2020-11-06T17:16:51.995" v="361" actId="20577"/>
      <pc:docMkLst>
        <pc:docMk/>
      </pc:docMkLst>
      <pc:sldChg chg="del">
        <pc:chgData name="Catherine Smith" userId="S::catherine.smith@tvc.texas.gov::20f4a473-fdb2-4fae-942c-d5ee4fc452dc" providerId="AD" clId="Web-{382F8A2C-B790-6AF7-7B63-BD6A5F4ED087}" dt="2020-11-06T16:51:56.818" v="37"/>
        <pc:sldMkLst>
          <pc:docMk/>
          <pc:sldMk cId="1507307316" sldId="258"/>
        </pc:sldMkLst>
      </pc:sldChg>
      <pc:sldChg chg="del">
        <pc:chgData name="Catherine Smith" userId="S::catherine.smith@tvc.texas.gov::20f4a473-fdb2-4fae-942c-d5ee4fc452dc" providerId="AD" clId="Web-{382F8A2C-B790-6AF7-7B63-BD6A5F4ED087}" dt="2020-11-06T16:52:01.584" v="38"/>
        <pc:sldMkLst>
          <pc:docMk/>
          <pc:sldMk cId="1294927477" sldId="259"/>
        </pc:sldMkLst>
      </pc:sldChg>
      <pc:sldChg chg="addSp delSp modSp">
        <pc:chgData name="Catherine Smith" userId="S::catherine.smith@tvc.texas.gov::20f4a473-fdb2-4fae-942c-d5ee4fc452dc" providerId="AD" clId="Web-{382F8A2C-B790-6AF7-7B63-BD6A5F4ED087}" dt="2020-11-06T16:57:08.851" v="41"/>
        <pc:sldMkLst>
          <pc:docMk/>
          <pc:sldMk cId="2126576877" sldId="264"/>
        </pc:sldMkLst>
        <pc:spChg chg="mod">
          <ac:chgData name="Catherine Smith" userId="S::catherine.smith@tvc.texas.gov::20f4a473-fdb2-4fae-942c-d5ee4fc452dc" providerId="AD" clId="Web-{382F8A2C-B790-6AF7-7B63-BD6A5F4ED087}" dt="2020-11-06T16:57:08.851" v="41"/>
          <ac:spMkLst>
            <pc:docMk/>
            <pc:sldMk cId="2126576877" sldId="264"/>
            <ac:spMk id="2" creationId="{BF1281C7-14D0-4011-A403-91A34B443B48}"/>
          </ac:spMkLst>
        </pc:spChg>
        <pc:spChg chg="mod">
          <ac:chgData name="Catherine Smith" userId="S::catherine.smith@tvc.texas.gov::20f4a473-fdb2-4fae-942c-d5ee4fc452dc" providerId="AD" clId="Web-{382F8A2C-B790-6AF7-7B63-BD6A5F4ED087}" dt="2020-11-06T16:57:08.851" v="41"/>
          <ac:spMkLst>
            <pc:docMk/>
            <pc:sldMk cId="2126576877" sldId="264"/>
            <ac:spMk id="3" creationId="{D5A990CA-536D-4148-A562-81DCDEF71441}"/>
          </ac:spMkLst>
        </pc:spChg>
        <pc:spChg chg="add del">
          <ac:chgData name="Catherine Smith" userId="S::catherine.smith@tvc.texas.gov::20f4a473-fdb2-4fae-942c-d5ee4fc452dc" providerId="AD" clId="Web-{382F8A2C-B790-6AF7-7B63-BD6A5F4ED087}" dt="2020-11-06T16:57:08.851" v="41"/>
          <ac:spMkLst>
            <pc:docMk/>
            <pc:sldMk cId="2126576877" sldId="264"/>
            <ac:spMk id="27" creationId="{201CC55D-ED54-4C5C-95E6-10947BD1103B}"/>
          </ac:spMkLst>
        </pc:spChg>
        <pc:spChg chg="add del">
          <ac:chgData name="Catherine Smith" userId="S::catherine.smith@tvc.texas.gov::20f4a473-fdb2-4fae-942c-d5ee4fc452dc" providerId="AD" clId="Web-{382F8A2C-B790-6AF7-7B63-BD6A5F4ED087}" dt="2020-11-06T16:57:08.851" v="41"/>
          <ac:spMkLst>
            <pc:docMk/>
            <pc:sldMk cId="2126576877" sldId="264"/>
            <ac:spMk id="33" creationId="{3873B707-463F-40B0-8227-E8CC6C67EB25}"/>
          </ac:spMkLst>
        </pc:spChg>
        <pc:spChg chg="add del">
          <ac:chgData name="Catherine Smith" userId="S::catherine.smith@tvc.texas.gov::20f4a473-fdb2-4fae-942c-d5ee4fc452dc" providerId="AD" clId="Web-{382F8A2C-B790-6AF7-7B63-BD6A5F4ED087}" dt="2020-11-06T16:57:08.851" v="41"/>
          <ac:spMkLst>
            <pc:docMk/>
            <pc:sldMk cId="2126576877" sldId="264"/>
            <ac:spMk id="35" creationId="{C13237C8-E62C-4F0D-A318-BD6FB6C2D138}"/>
          </ac:spMkLst>
        </pc:spChg>
        <pc:spChg chg="add del">
          <ac:chgData name="Catherine Smith" userId="S::catherine.smith@tvc.texas.gov::20f4a473-fdb2-4fae-942c-d5ee4fc452dc" providerId="AD" clId="Web-{382F8A2C-B790-6AF7-7B63-BD6A5F4ED087}" dt="2020-11-06T16:57:08.851" v="41"/>
          <ac:spMkLst>
            <pc:docMk/>
            <pc:sldMk cId="2126576877" sldId="264"/>
            <ac:spMk id="37" creationId="{19C9EAEA-39D0-4B0E-A0EB-51E7B26740B1}"/>
          </ac:spMkLst>
        </pc:spChg>
        <pc:spChg chg="add">
          <ac:chgData name="Catherine Smith" userId="S::catherine.smith@tvc.texas.gov::20f4a473-fdb2-4fae-942c-d5ee4fc452dc" providerId="AD" clId="Web-{382F8A2C-B790-6AF7-7B63-BD6A5F4ED087}" dt="2020-11-06T16:57:08.851" v="41"/>
          <ac:spMkLst>
            <pc:docMk/>
            <pc:sldMk cId="2126576877" sldId="264"/>
            <ac:spMk id="39" creationId="{117AB3D3-3C9C-4DED-809A-78734805B895}"/>
          </ac:spMkLst>
        </pc:spChg>
        <pc:spChg chg="add">
          <ac:chgData name="Catherine Smith" userId="S::catherine.smith@tvc.texas.gov::20f4a473-fdb2-4fae-942c-d5ee4fc452dc" providerId="AD" clId="Web-{382F8A2C-B790-6AF7-7B63-BD6A5F4ED087}" dt="2020-11-06T16:57:08.851" v="41"/>
          <ac:spMkLst>
            <pc:docMk/>
            <pc:sldMk cId="2126576877" sldId="264"/>
            <ac:spMk id="40" creationId="{3A9A4357-BD1D-4622-A4FE-766E6AB8DE84}"/>
          </ac:spMkLst>
        </pc:spChg>
        <pc:spChg chg="add del">
          <ac:chgData name="Catherine Smith" userId="S::catherine.smith@tvc.texas.gov::20f4a473-fdb2-4fae-942c-d5ee4fc452dc" providerId="AD" clId="Web-{382F8A2C-B790-6AF7-7B63-BD6A5F4ED087}" dt="2020-11-06T16:57:08.836" v="40"/>
          <ac:spMkLst>
            <pc:docMk/>
            <pc:sldMk cId="2126576877" sldId="264"/>
            <ac:spMk id="42" creationId="{E10650BA-D090-4A23-98E3-B48BBAEA9201}"/>
          </ac:spMkLst>
        </pc:spChg>
        <pc:spChg chg="add">
          <ac:chgData name="Catherine Smith" userId="S::catherine.smith@tvc.texas.gov::20f4a473-fdb2-4fae-942c-d5ee4fc452dc" providerId="AD" clId="Web-{382F8A2C-B790-6AF7-7B63-BD6A5F4ED087}" dt="2020-11-06T16:57:08.851" v="41"/>
          <ac:spMkLst>
            <pc:docMk/>
            <pc:sldMk cId="2126576877" sldId="264"/>
            <ac:spMk id="46" creationId="{E659831F-0D9A-4C63-9EBB-8435B85A440F}"/>
          </ac:spMkLst>
        </pc:spChg>
        <pc:spChg chg="add">
          <ac:chgData name="Catherine Smith" userId="S::catherine.smith@tvc.texas.gov::20f4a473-fdb2-4fae-942c-d5ee4fc452dc" providerId="AD" clId="Web-{382F8A2C-B790-6AF7-7B63-BD6A5F4ED087}" dt="2020-11-06T16:57:08.851" v="41"/>
          <ac:spMkLst>
            <pc:docMk/>
            <pc:sldMk cId="2126576877" sldId="264"/>
            <ac:spMk id="48" creationId="{E6995CE5-F890-4ABA-82A2-26507CE8D2A3}"/>
          </ac:spMkLst>
        </pc:spChg>
        <pc:grpChg chg="add del">
          <ac:chgData name="Catherine Smith" userId="S::catherine.smith@tvc.texas.gov::20f4a473-fdb2-4fae-942c-d5ee4fc452dc" providerId="AD" clId="Web-{382F8A2C-B790-6AF7-7B63-BD6A5F4ED087}" dt="2020-11-06T16:57:08.851" v="41"/>
          <ac:grpSpMkLst>
            <pc:docMk/>
            <pc:sldMk cId="2126576877" sldId="264"/>
            <ac:grpSpMk id="29" creationId="{1DE889C7-FAD6-4397-98E2-05D503484459}"/>
          </ac:grpSpMkLst>
        </pc:grpChg>
        <pc:grpChg chg="add del">
          <ac:chgData name="Catherine Smith" userId="S::catherine.smith@tvc.texas.gov::20f4a473-fdb2-4fae-942c-d5ee4fc452dc" providerId="AD" clId="Web-{382F8A2C-B790-6AF7-7B63-BD6A5F4ED087}" dt="2020-11-06T16:57:08.836" v="40"/>
          <ac:grpSpMkLst>
            <pc:docMk/>
            <pc:sldMk cId="2126576877" sldId="264"/>
            <ac:grpSpMk id="44" creationId="{FFB939B9-73CE-4644-87BB-72AEBF001142}"/>
          </ac:grpSpMkLst>
        </pc:grpChg>
        <pc:picChg chg="mod ord">
          <ac:chgData name="Catherine Smith" userId="S::catherine.smith@tvc.texas.gov::20f4a473-fdb2-4fae-942c-d5ee4fc452dc" providerId="AD" clId="Web-{382F8A2C-B790-6AF7-7B63-BD6A5F4ED087}" dt="2020-11-06T16:57:08.851" v="41"/>
          <ac:picMkLst>
            <pc:docMk/>
            <pc:sldMk cId="2126576877" sldId="264"/>
            <ac:picMk id="6" creationId="{A3837658-C177-402A-AF71-73EAD4AF00D3}"/>
          </ac:picMkLst>
        </pc:picChg>
      </pc:sldChg>
      <pc:sldChg chg="addSp delSp modSp add del">
        <pc:chgData name="Catherine Smith" userId="S::catherine.smith@tvc.texas.gov::20f4a473-fdb2-4fae-942c-d5ee4fc452dc" providerId="AD" clId="Web-{382F8A2C-B790-6AF7-7B63-BD6A5F4ED087}" dt="2020-11-06T16:51:48.927" v="36"/>
        <pc:sldMkLst>
          <pc:docMk/>
          <pc:sldMk cId="1579979404" sldId="274"/>
        </pc:sldMkLst>
        <pc:spChg chg="mod ord">
          <ac:chgData name="Catherine Smith" userId="S::catherine.smith@tvc.texas.gov::20f4a473-fdb2-4fae-942c-d5ee4fc452dc" providerId="AD" clId="Web-{382F8A2C-B790-6AF7-7B63-BD6A5F4ED087}" dt="2020-11-06T16:51:48.927" v="36"/>
          <ac:spMkLst>
            <pc:docMk/>
            <pc:sldMk cId="1579979404" sldId="274"/>
            <ac:spMk id="2" creationId="{11B7333B-FC2F-444A-8CCC-63FC48A3AAB2}"/>
          </ac:spMkLst>
        </pc:spChg>
        <pc:spChg chg="add del">
          <ac:chgData name="Catherine Smith" userId="S::catherine.smith@tvc.texas.gov::20f4a473-fdb2-4fae-942c-d5ee4fc452dc" providerId="AD" clId="Web-{382F8A2C-B790-6AF7-7B63-BD6A5F4ED087}" dt="2020-11-06T16:50:17.641" v="15"/>
          <ac:spMkLst>
            <pc:docMk/>
            <pc:sldMk cId="1579979404" sldId="274"/>
            <ac:spMk id="86" creationId="{19D32F93-50AC-4C46-A5DB-291C60DDB7BD}"/>
          </ac:spMkLst>
        </pc:spChg>
        <pc:spChg chg="add del">
          <ac:chgData name="Catherine Smith" userId="S::catherine.smith@tvc.texas.gov::20f4a473-fdb2-4fae-942c-d5ee4fc452dc" providerId="AD" clId="Web-{382F8A2C-B790-6AF7-7B63-BD6A5F4ED087}" dt="2020-11-06T16:50:17.641" v="15"/>
          <ac:spMkLst>
            <pc:docMk/>
            <pc:sldMk cId="1579979404" sldId="274"/>
            <ac:spMk id="88" creationId="{B9A1D9BC-1455-4308-9ABD-A3F8EDB67AAF}"/>
          </ac:spMkLst>
        </pc:spChg>
        <pc:spChg chg="add del">
          <ac:chgData name="Catherine Smith" userId="S::catherine.smith@tvc.texas.gov::20f4a473-fdb2-4fae-942c-d5ee4fc452dc" providerId="AD" clId="Web-{382F8A2C-B790-6AF7-7B63-BD6A5F4ED087}" dt="2020-11-06T16:50:17.641" v="15"/>
          <ac:spMkLst>
            <pc:docMk/>
            <pc:sldMk cId="1579979404" sldId="274"/>
            <ac:spMk id="90" creationId="{827DC2C4-B485-428A-BF4A-472D2967F47F}"/>
          </ac:spMkLst>
        </pc:spChg>
        <pc:spChg chg="add del">
          <ac:chgData name="Catherine Smith" userId="S::catherine.smith@tvc.texas.gov::20f4a473-fdb2-4fae-942c-d5ee4fc452dc" providerId="AD" clId="Web-{382F8A2C-B790-6AF7-7B63-BD6A5F4ED087}" dt="2020-11-06T16:50:17.641" v="15"/>
          <ac:spMkLst>
            <pc:docMk/>
            <pc:sldMk cId="1579979404" sldId="274"/>
            <ac:spMk id="92" creationId="{4A62647B-1222-407C-8740-5A497612B1F5}"/>
          </ac:spMkLst>
        </pc:spChg>
        <pc:spChg chg="add del">
          <ac:chgData name="Catherine Smith" userId="S::catherine.smith@tvc.texas.gov::20f4a473-fdb2-4fae-942c-d5ee4fc452dc" providerId="AD" clId="Web-{382F8A2C-B790-6AF7-7B63-BD6A5F4ED087}" dt="2020-11-06T16:51:12.159" v="32"/>
          <ac:spMkLst>
            <pc:docMk/>
            <pc:sldMk cId="1579979404" sldId="274"/>
            <ac:spMk id="141" creationId="{5341D4B7-8A53-4C37-8E33-372EAB577639}"/>
          </ac:spMkLst>
        </pc:spChg>
        <pc:spChg chg="add del">
          <ac:chgData name="Catherine Smith" userId="S::catherine.smith@tvc.texas.gov::20f4a473-fdb2-4fae-942c-d5ee4fc452dc" providerId="AD" clId="Web-{382F8A2C-B790-6AF7-7B63-BD6A5F4ED087}" dt="2020-11-06T16:51:12.159" v="32"/>
          <ac:spMkLst>
            <pc:docMk/>
            <pc:sldMk cId="1579979404" sldId="274"/>
            <ac:spMk id="143" creationId="{B630B15B-CFE8-4FE5-8F6E-666207C9457F}"/>
          </ac:spMkLst>
        </pc:spChg>
        <pc:spChg chg="add del">
          <ac:chgData name="Catherine Smith" userId="S::catherine.smith@tvc.texas.gov::20f4a473-fdb2-4fae-942c-d5ee4fc452dc" providerId="AD" clId="Web-{382F8A2C-B790-6AF7-7B63-BD6A5F4ED087}" dt="2020-11-06T16:51:12.159" v="32"/>
          <ac:spMkLst>
            <pc:docMk/>
            <pc:sldMk cId="1579979404" sldId="274"/>
            <ac:spMk id="145" creationId="{2B51AAA3-DDFE-48DE-AF38-BE32846EC4E1}"/>
          </ac:spMkLst>
        </pc:spChg>
        <pc:spChg chg="add del">
          <ac:chgData name="Catherine Smith" userId="S::catherine.smith@tvc.texas.gov::20f4a473-fdb2-4fae-942c-d5ee4fc452dc" providerId="AD" clId="Web-{382F8A2C-B790-6AF7-7B63-BD6A5F4ED087}" dt="2020-11-06T16:50:21.657" v="17"/>
          <ac:spMkLst>
            <pc:docMk/>
            <pc:sldMk cId="1579979404" sldId="274"/>
            <ac:spMk id="147" creationId="{B32DE8DB-F504-4791-9594-451B568B31A0}"/>
          </ac:spMkLst>
        </pc:spChg>
        <pc:spChg chg="add del">
          <ac:chgData name="Catherine Smith" userId="S::catherine.smith@tvc.texas.gov::20f4a473-fdb2-4fae-942c-d5ee4fc452dc" providerId="AD" clId="Web-{382F8A2C-B790-6AF7-7B63-BD6A5F4ED087}" dt="2020-11-06T16:50:21.657" v="17"/>
          <ac:spMkLst>
            <pc:docMk/>
            <pc:sldMk cId="1579979404" sldId="274"/>
            <ac:spMk id="149" creationId="{56043DD8-E900-4EC1-91AB-BFFC63E4B83E}"/>
          </ac:spMkLst>
        </pc:spChg>
        <pc:spChg chg="add del">
          <ac:chgData name="Catherine Smith" userId="S::catherine.smith@tvc.texas.gov::20f4a473-fdb2-4fae-942c-d5ee4fc452dc" providerId="AD" clId="Web-{382F8A2C-B790-6AF7-7B63-BD6A5F4ED087}" dt="2020-11-06T16:50:24.079" v="19"/>
          <ac:spMkLst>
            <pc:docMk/>
            <pc:sldMk cId="1579979404" sldId="274"/>
            <ac:spMk id="151" creationId="{C9F26692-F12A-4F9E-9C6D-FABE9A277FD3}"/>
          </ac:spMkLst>
        </pc:spChg>
        <pc:spChg chg="add del">
          <ac:chgData name="Catherine Smith" userId="S::catherine.smith@tvc.texas.gov::20f4a473-fdb2-4fae-942c-d5ee4fc452dc" providerId="AD" clId="Web-{382F8A2C-B790-6AF7-7B63-BD6A5F4ED087}" dt="2020-11-06T16:50:24.079" v="19"/>
          <ac:spMkLst>
            <pc:docMk/>
            <pc:sldMk cId="1579979404" sldId="274"/>
            <ac:spMk id="154" creationId="{6BFB173A-5EF2-43F4-B3BB-6EA1975FAB85}"/>
          </ac:spMkLst>
        </pc:spChg>
        <pc:spChg chg="add del">
          <ac:chgData name="Catherine Smith" userId="S::catherine.smith@tvc.texas.gov::20f4a473-fdb2-4fae-942c-d5ee4fc452dc" providerId="AD" clId="Web-{382F8A2C-B790-6AF7-7B63-BD6A5F4ED087}" dt="2020-11-06T16:50:24.079" v="19"/>
          <ac:spMkLst>
            <pc:docMk/>
            <pc:sldMk cId="1579979404" sldId="274"/>
            <ac:spMk id="155" creationId="{726FC37F-1DE8-4A19-A1DE-0A2176ED8DD0}"/>
          </ac:spMkLst>
        </pc:spChg>
        <pc:spChg chg="add del">
          <ac:chgData name="Catherine Smith" userId="S::catherine.smith@tvc.texas.gov::20f4a473-fdb2-4fae-942c-d5ee4fc452dc" providerId="AD" clId="Web-{382F8A2C-B790-6AF7-7B63-BD6A5F4ED087}" dt="2020-11-06T16:50:33.048" v="21"/>
          <ac:spMkLst>
            <pc:docMk/>
            <pc:sldMk cId="1579979404" sldId="274"/>
            <ac:spMk id="156" creationId="{7ADD6C35-4B10-4BFC-BAD6-56B49A790F4B}"/>
          </ac:spMkLst>
        </pc:spChg>
        <pc:spChg chg="add del">
          <ac:chgData name="Catherine Smith" userId="S::catherine.smith@tvc.texas.gov::20f4a473-fdb2-4fae-942c-d5ee4fc452dc" providerId="AD" clId="Web-{382F8A2C-B790-6AF7-7B63-BD6A5F4ED087}" dt="2020-11-06T16:50:38.048" v="23"/>
          <ac:spMkLst>
            <pc:docMk/>
            <pc:sldMk cId="1579979404" sldId="274"/>
            <ac:spMk id="158" creationId="{B4D3D850-2041-4B7C-AED9-54DA385B14F7}"/>
          </ac:spMkLst>
        </pc:spChg>
        <pc:spChg chg="add del">
          <ac:chgData name="Catherine Smith" userId="S::catherine.smith@tvc.texas.gov::20f4a473-fdb2-4fae-942c-d5ee4fc452dc" providerId="AD" clId="Web-{382F8A2C-B790-6AF7-7B63-BD6A5F4ED087}" dt="2020-11-06T16:50:38.048" v="23"/>
          <ac:spMkLst>
            <pc:docMk/>
            <pc:sldMk cId="1579979404" sldId="274"/>
            <ac:spMk id="159" creationId="{71D5DFC5-85CD-4DB0-9549-D5AA3A1FD17B}"/>
          </ac:spMkLst>
        </pc:spChg>
        <pc:spChg chg="add del">
          <ac:chgData name="Catherine Smith" userId="S::catherine.smith@tvc.texas.gov::20f4a473-fdb2-4fae-942c-d5ee4fc452dc" providerId="AD" clId="Web-{382F8A2C-B790-6AF7-7B63-BD6A5F4ED087}" dt="2020-11-06T16:50:38.048" v="23"/>
          <ac:spMkLst>
            <pc:docMk/>
            <pc:sldMk cId="1579979404" sldId="274"/>
            <ac:spMk id="160" creationId="{19F2DF91-4956-4FED-AAF9-98B74CFEDEE6}"/>
          </ac:spMkLst>
        </pc:spChg>
        <pc:spChg chg="add del">
          <ac:chgData name="Catherine Smith" userId="S::catherine.smith@tvc.texas.gov::20f4a473-fdb2-4fae-942c-d5ee4fc452dc" providerId="AD" clId="Web-{382F8A2C-B790-6AF7-7B63-BD6A5F4ED087}" dt="2020-11-06T16:50:38.048" v="23"/>
          <ac:spMkLst>
            <pc:docMk/>
            <pc:sldMk cId="1579979404" sldId="274"/>
            <ac:spMk id="162" creationId="{016AD2F9-C054-4FE3-A688-B43C21C538B1}"/>
          </ac:spMkLst>
        </pc:spChg>
        <pc:spChg chg="add del">
          <ac:chgData name="Catherine Smith" userId="S::catherine.smith@tvc.texas.gov::20f4a473-fdb2-4fae-942c-d5ee4fc452dc" providerId="AD" clId="Web-{382F8A2C-B790-6AF7-7B63-BD6A5F4ED087}" dt="2020-11-06T16:50:38.048" v="23"/>
          <ac:spMkLst>
            <pc:docMk/>
            <pc:sldMk cId="1579979404" sldId="274"/>
            <ac:spMk id="163" creationId="{B497CCB5-5FC2-473C-AFCC-2430CEF1DF71}"/>
          </ac:spMkLst>
        </pc:spChg>
        <pc:spChg chg="add del">
          <ac:chgData name="Catherine Smith" userId="S::catherine.smith@tvc.texas.gov::20f4a473-fdb2-4fae-942c-d5ee4fc452dc" providerId="AD" clId="Web-{382F8A2C-B790-6AF7-7B63-BD6A5F4ED087}" dt="2020-11-06T16:50:38.048" v="23"/>
          <ac:spMkLst>
            <pc:docMk/>
            <pc:sldMk cId="1579979404" sldId="274"/>
            <ac:spMk id="164" creationId="{06D203FA-9405-4E71-9D22-0D9ED95C7A81}"/>
          </ac:spMkLst>
        </pc:spChg>
        <pc:spChg chg="add del">
          <ac:chgData name="Catherine Smith" userId="S::catherine.smith@tvc.texas.gov::20f4a473-fdb2-4fae-942c-d5ee4fc452dc" providerId="AD" clId="Web-{382F8A2C-B790-6AF7-7B63-BD6A5F4ED087}" dt="2020-11-06T16:50:38.048" v="23"/>
          <ac:spMkLst>
            <pc:docMk/>
            <pc:sldMk cId="1579979404" sldId="274"/>
            <ac:spMk id="165" creationId="{3C5A023F-D42B-416E-9B7C-ED7627B8CF72}"/>
          </ac:spMkLst>
        </pc:spChg>
        <pc:spChg chg="add del">
          <ac:chgData name="Catherine Smith" userId="S::catherine.smith@tvc.texas.gov::20f4a473-fdb2-4fae-942c-d5ee4fc452dc" providerId="AD" clId="Web-{382F8A2C-B790-6AF7-7B63-BD6A5F4ED087}" dt="2020-11-06T16:50:38.048" v="23"/>
          <ac:spMkLst>
            <pc:docMk/>
            <pc:sldMk cId="1579979404" sldId="274"/>
            <ac:spMk id="166" creationId="{D86ED005-A263-420F-9447-E00E3BF60504}"/>
          </ac:spMkLst>
        </pc:spChg>
        <pc:spChg chg="add del">
          <ac:chgData name="Catherine Smith" userId="S::catherine.smith@tvc.texas.gov::20f4a473-fdb2-4fae-942c-d5ee4fc452dc" providerId="AD" clId="Web-{382F8A2C-B790-6AF7-7B63-BD6A5F4ED087}" dt="2020-11-06T16:50:41.377" v="25"/>
          <ac:spMkLst>
            <pc:docMk/>
            <pc:sldMk cId="1579979404" sldId="274"/>
            <ac:spMk id="167" creationId="{1C4FDBE2-32F7-4AC4-A40C-C51C65B1D474}"/>
          </ac:spMkLst>
        </pc:spChg>
        <pc:spChg chg="add del">
          <ac:chgData name="Catherine Smith" userId="S::catherine.smith@tvc.texas.gov::20f4a473-fdb2-4fae-942c-d5ee4fc452dc" providerId="AD" clId="Web-{382F8A2C-B790-6AF7-7B63-BD6A5F4ED087}" dt="2020-11-06T16:50:41.377" v="25"/>
          <ac:spMkLst>
            <pc:docMk/>
            <pc:sldMk cId="1579979404" sldId="274"/>
            <ac:spMk id="168" creationId="{E2B33195-5BCA-4BB7-A82D-6739522687DD}"/>
          </ac:spMkLst>
        </pc:spChg>
        <pc:spChg chg="add del">
          <ac:chgData name="Catherine Smith" userId="S::catherine.smith@tvc.texas.gov::20f4a473-fdb2-4fae-942c-d5ee4fc452dc" providerId="AD" clId="Web-{382F8A2C-B790-6AF7-7B63-BD6A5F4ED087}" dt="2020-11-06T16:50:41.377" v="25"/>
          <ac:spMkLst>
            <pc:docMk/>
            <pc:sldMk cId="1579979404" sldId="274"/>
            <ac:spMk id="169" creationId="{CF8AD9F3-9AF6-494F-83A3-2F677563935C}"/>
          </ac:spMkLst>
        </pc:spChg>
        <pc:spChg chg="add del">
          <ac:chgData name="Catherine Smith" userId="S::catherine.smith@tvc.texas.gov::20f4a473-fdb2-4fae-942c-d5ee4fc452dc" providerId="AD" clId="Web-{382F8A2C-B790-6AF7-7B63-BD6A5F4ED087}" dt="2020-11-06T16:50:41.377" v="25"/>
          <ac:spMkLst>
            <pc:docMk/>
            <pc:sldMk cId="1579979404" sldId="274"/>
            <ac:spMk id="170" creationId="{11156773-3FB3-46D9-9F87-821287404830}"/>
          </ac:spMkLst>
        </pc:spChg>
        <pc:spChg chg="add del">
          <ac:chgData name="Catherine Smith" userId="S::catherine.smith@tvc.texas.gov::20f4a473-fdb2-4fae-942c-d5ee4fc452dc" providerId="AD" clId="Web-{382F8A2C-B790-6AF7-7B63-BD6A5F4ED087}" dt="2020-11-06T16:50:41.377" v="25"/>
          <ac:spMkLst>
            <pc:docMk/>
            <pc:sldMk cId="1579979404" sldId="274"/>
            <ac:spMk id="171" creationId="{E8EA24D0-C854-4AA8-B8FD-D252660D8840}"/>
          </ac:spMkLst>
        </pc:spChg>
        <pc:spChg chg="add del">
          <ac:chgData name="Catherine Smith" userId="S::catherine.smith@tvc.texas.gov::20f4a473-fdb2-4fae-942c-d5ee4fc452dc" providerId="AD" clId="Web-{382F8A2C-B790-6AF7-7B63-BD6A5F4ED087}" dt="2020-11-06T16:50:47.830" v="27"/>
          <ac:spMkLst>
            <pc:docMk/>
            <pc:sldMk cId="1579979404" sldId="274"/>
            <ac:spMk id="172" creationId="{16F9E488-0718-4E1E-9D12-26779F606252}"/>
          </ac:spMkLst>
        </pc:spChg>
        <pc:spChg chg="add del">
          <ac:chgData name="Catherine Smith" userId="S::catherine.smith@tvc.texas.gov::20f4a473-fdb2-4fae-942c-d5ee4fc452dc" providerId="AD" clId="Web-{382F8A2C-B790-6AF7-7B63-BD6A5F4ED087}" dt="2020-11-06T16:50:47.830" v="27"/>
          <ac:spMkLst>
            <pc:docMk/>
            <pc:sldMk cId="1579979404" sldId="274"/>
            <ac:spMk id="173" creationId="{09BE6F6B-19BD-443C-8FB0-FA45F13F9535}"/>
          </ac:spMkLst>
        </pc:spChg>
        <pc:spChg chg="add del">
          <ac:chgData name="Catherine Smith" userId="S::catherine.smith@tvc.texas.gov::20f4a473-fdb2-4fae-942c-d5ee4fc452dc" providerId="AD" clId="Web-{382F8A2C-B790-6AF7-7B63-BD6A5F4ED087}" dt="2020-11-06T16:51:04.628" v="29"/>
          <ac:spMkLst>
            <pc:docMk/>
            <pc:sldMk cId="1579979404" sldId="274"/>
            <ac:spMk id="175" creationId="{932495F0-C5CB-4823-AE70-EED61EBAB1BD}"/>
          </ac:spMkLst>
        </pc:spChg>
        <pc:spChg chg="add del">
          <ac:chgData name="Catherine Smith" userId="S::catherine.smith@tvc.texas.gov::20f4a473-fdb2-4fae-942c-d5ee4fc452dc" providerId="AD" clId="Web-{382F8A2C-B790-6AF7-7B63-BD6A5F4ED087}" dt="2020-11-06T16:51:04.628" v="29"/>
          <ac:spMkLst>
            <pc:docMk/>
            <pc:sldMk cId="1579979404" sldId="274"/>
            <ac:spMk id="176" creationId="{CB8B9C25-D80D-48EC-B83A-231219A80C3F}"/>
          </ac:spMkLst>
        </pc:spChg>
        <pc:spChg chg="add del">
          <ac:chgData name="Catherine Smith" userId="S::catherine.smith@tvc.texas.gov::20f4a473-fdb2-4fae-942c-d5ee4fc452dc" providerId="AD" clId="Web-{382F8A2C-B790-6AF7-7B63-BD6A5F4ED087}" dt="2020-11-06T16:51:04.628" v="29"/>
          <ac:spMkLst>
            <pc:docMk/>
            <pc:sldMk cId="1579979404" sldId="274"/>
            <ac:spMk id="177" creationId="{601CC70B-8875-45A1-8AFD-7D546E3C0C16}"/>
          </ac:spMkLst>
        </pc:spChg>
        <pc:spChg chg="add del">
          <ac:chgData name="Catherine Smith" userId="S::catherine.smith@tvc.texas.gov::20f4a473-fdb2-4fae-942c-d5ee4fc452dc" providerId="AD" clId="Web-{382F8A2C-B790-6AF7-7B63-BD6A5F4ED087}" dt="2020-11-06T16:51:12.159" v="31"/>
          <ac:spMkLst>
            <pc:docMk/>
            <pc:sldMk cId="1579979404" sldId="274"/>
            <ac:spMk id="178" creationId="{FB5B0058-AF13-4859-B429-4EDDE2A26F7F}"/>
          </ac:spMkLst>
        </pc:spChg>
        <pc:spChg chg="add del">
          <ac:chgData name="Catherine Smith" userId="S::catherine.smith@tvc.texas.gov::20f4a473-fdb2-4fae-942c-d5ee4fc452dc" providerId="AD" clId="Web-{382F8A2C-B790-6AF7-7B63-BD6A5F4ED087}" dt="2020-11-06T16:51:12.159" v="31"/>
          <ac:spMkLst>
            <pc:docMk/>
            <pc:sldMk cId="1579979404" sldId="274"/>
            <ac:spMk id="179" creationId="{0277405F-0B4F-4418-B773-1B38814125B6}"/>
          </ac:spMkLst>
        </pc:spChg>
        <pc:spChg chg="add del">
          <ac:chgData name="Catherine Smith" userId="S::catherine.smith@tvc.texas.gov::20f4a473-fdb2-4fae-942c-d5ee4fc452dc" providerId="AD" clId="Web-{382F8A2C-B790-6AF7-7B63-BD6A5F4ED087}" dt="2020-11-06T16:51:48.927" v="36"/>
          <ac:spMkLst>
            <pc:docMk/>
            <pc:sldMk cId="1579979404" sldId="274"/>
            <ac:spMk id="180" creationId="{53F29798-D584-4792-9B62-3F5F5C36D619}"/>
          </ac:spMkLst>
        </pc:spChg>
        <pc:spChg chg="add del">
          <ac:chgData name="Catherine Smith" userId="S::catherine.smith@tvc.texas.gov::20f4a473-fdb2-4fae-942c-d5ee4fc452dc" providerId="AD" clId="Web-{382F8A2C-B790-6AF7-7B63-BD6A5F4ED087}" dt="2020-11-06T16:51:48.927" v="35"/>
          <ac:spMkLst>
            <pc:docMk/>
            <pc:sldMk cId="1579979404" sldId="274"/>
            <ac:spMk id="182" creationId="{6F66A575-7835-4400-BEDE-89F2EF034034}"/>
          </ac:spMkLst>
        </pc:spChg>
        <pc:spChg chg="add">
          <ac:chgData name="Catherine Smith" userId="S::catherine.smith@tvc.texas.gov::20f4a473-fdb2-4fae-942c-d5ee4fc452dc" providerId="AD" clId="Web-{382F8A2C-B790-6AF7-7B63-BD6A5F4ED087}" dt="2020-11-06T16:51:48.927" v="36"/>
          <ac:spMkLst>
            <pc:docMk/>
            <pc:sldMk cId="1579979404" sldId="274"/>
            <ac:spMk id="183" creationId="{5341D4B7-8A53-4C37-8E33-372EAB577639}"/>
          </ac:spMkLst>
        </pc:spChg>
        <pc:spChg chg="add">
          <ac:chgData name="Catherine Smith" userId="S::catherine.smith@tvc.texas.gov::20f4a473-fdb2-4fae-942c-d5ee4fc452dc" providerId="AD" clId="Web-{382F8A2C-B790-6AF7-7B63-BD6A5F4ED087}" dt="2020-11-06T16:51:48.927" v="36"/>
          <ac:spMkLst>
            <pc:docMk/>
            <pc:sldMk cId="1579979404" sldId="274"/>
            <ac:spMk id="184" creationId="{B630B15B-CFE8-4FE5-8F6E-666207C9457F}"/>
          </ac:spMkLst>
        </pc:spChg>
        <pc:spChg chg="add">
          <ac:chgData name="Catherine Smith" userId="S::catherine.smith@tvc.texas.gov::20f4a473-fdb2-4fae-942c-d5ee4fc452dc" providerId="AD" clId="Web-{382F8A2C-B790-6AF7-7B63-BD6A5F4ED087}" dt="2020-11-06T16:51:48.927" v="36"/>
          <ac:spMkLst>
            <pc:docMk/>
            <pc:sldMk cId="1579979404" sldId="274"/>
            <ac:spMk id="185" creationId="{2B51AAA3-DDFE-48DE-AF38-BE32846EC4E1}"/>
          </ac:spMkLst>
        </pc:spChg>
        <pc:grpChg chg="add del">
          <ac:chgData name="Catherine Smith" userId="S::catherine.smith@tvc.texas.gov::20f4a473-fdb2-4fae-942c-d5ee4fc452dc" providerId="AD" clId="Web-{382F8A2C-B790-6AF7-7B63-BD6A5F4ED087}" dt="2020-11-06T16:50:33.048" v="21"/>
          <ac:grpSpMkLst>
            <pc:docMk/>
            <pc:sldMk cId="1579979404" sldId="274"/>
            <ac:grpSpMk id="157" creationId="{32AFDD1C-2418-460A-B0D3-EEF55EC823F5}"/>
          </ac:grpSpMkLst>
        </pc:grpChg>
        <pc:grpChg chg="add del">
          <ac:chgData name="Catherine Smith" userId="S::catherine.smith@tvc.texas.gov::20f4a473-fdb2-4fae-942c-d5ee4fc452dc" providerId="AD" clId="Web-{382F8A2C-B790-6AF7-7B63-BD6A5F4ED087}" dt="2020-11-06T16:50:33.048" v="21"/>
          <ac:grpSpMkLst>
            <pc:docMk/>
            <pc:sldMk cId="1579979404" sldId="274"/>
            <ac:grpSpMk id="161" creationId="{61D22245-3D67-419C-A6B5-DD0EB0D83990}"/>
          </ac:grpSpMkLst>
        </pc:grpChg>
        <pc:grpChg chg="add del">
          <ac:chgData name="Catherine Smith" userId="S::catherine.smith@tvc.texas.gov::20f4a473-fdb2-4fae-942c-d5ee4fc452dc" providerId="AD" clId="Web-{382F8A2C-B790-6AF7-7B63-BD6A5F4ED087}" dt="2020-11-06T16:50:47.830" v="27"/>
          <ac:grpSpMkLst>
            <pc:docMk/>
            <pc:sldMk cId="1579979404" sldId="274"/>
            <ac:grpSpMk id="174" creationId="{26B5F537-3960-4E10-AE03-D496B4CD531D}"/>
          </ac:grpSpMkLst>
        </pc:grpChg>
        <pc:picChg chg="add del mod">
          <ac:chgData name="Catherine Smith" userId="S::catherine.smith@tvc.texas.gov::20f4a473-fdb2-4fae-942c-d5ee4fc452dc" providerId="AD" clId="Web-{382F8A2C-B790-6AF7-7B63-BD6A5F4ED087}" dt="2020-11-06T16:51:42.692" v="33"/>
          <ac:picMkLst>
            <pc:docMk/>
            <pc:sldMk cId="1579979404" sldId="274"/>
            <ac:picMk id="3" creationId="{56CBB5D4-23B0-4BFE-A94A-A20CE64177F4}"/>
          </ac:picMkLst>
        </pc:picChg>
        <pc:picChg chg="mod ord">
          <ac:chgData name="Catherine Smith" userId="S::catherine.smith@tvc.texas.gov::20f4a473-fdb2-4fae-942c-d5ee4fc452dc" providerId="AD" clId="Web-{382F8A2C-B790-6AF7-7B63-BD6A5F4ED087}" dt="2020-11-06T16:51:48.927" v="36"/>
          <ac:picMkLst>
            <pc:docMk/>
            <pc:sldMk cId="1579979404" sldId="274"/>
            <ac:picMk id="4" creationId="{FEC32990-5DC5-4618-A62B-777F0BAE4005}"/>
          </ac:picMkLst>
        </pc:picChg>
        <pc:picChg chg="add del">
          <ac:chgData name="Catherine Smith" userId="S::catherine.smith@tvc.texas.gov::20f4a473-fdb2-4fae-942c-d5ee4fc452dc" providerId="AD" clId="Web-{382F8A2C-B790-6AF7-7B63-BD6A5F4ED087}" dt="2020-11-06T16:50:24.079" v="19"/>
          <ac:picMkLst>
            <pc:docMk/>
            <pc:sldMk cId="1579979404" sldId="274"/>
            <ac:picMk id="153" creationId="{19BDF44E-531A-4177-A2D6-2D2310D05830}"/>
          </ac:picMkLst>
        </pc:picChg>
      </pc:sldChg>
      <pc:sldChg chg="addSp delSp modSp">
        <pc:chgData name="Catherine Smith" userId="S::catherine.smith@tvc.texas.gov::20f4a473-fdb2-4fae-942c-d5ee4fc452dc" providerId="AD" clId="Web-{382F8A2C-B790-6AF7-7B63-BD6A5F4ED087}" dt="2020-11-06T17:16:48.292" v="360" actId="20577"/>
        <pc:sldMkLst>
          <pc:docMk/>
          <pc:sldMk cId="792738542" sldId="278"/>
        </pc:sldMkLst>
        <pc:spChg chg="mod">
          <ac:chgData name="Catherine Smith" userId="S::catherine.smith@tvc.texas.gov::20f4a473-fdb2-4fae-942c-d5ee4fc452dc" providerId="AD" clId="Web-{382F8A2C-B790-6AF7-7B63-BD6A5F4ED087}" dt="2020-11-06T17:15:42.507" v="353" actId="20577"/>
          <ac:spMkLst>
            <pc:docMk/>
            <pc:sldMk cId="792738542" sldId="278"/>
            <ac:spMk id="2" creationId="{635E2471-BCA7-4A9B-8791-FBE0F2A1A257}"/>
          </ac:spMkLst>
        </pc:spChg>
        <pc:spChg chg="mod">
          <ac:chgData name="Catherine Smith" userId="S::catherine.smith@tvc.texas.gov::20f4a473-fdb2-4fae-942c-d5ee4fc452dc" providerId="AD" clId="Web-{382F8A2C-B790-6AF7-7B63-BD6A5F4ED087}" dt="2020-11-06T17:16:48.292" v="360" actId="20577"/>
          <ac:spMkLst>
            <pc:docMk/>
            <pc:sldMk cId="792738542" sldId="278"/>
            <ac:spMk id="3" creationId="{11CFDA16-CE65-403F-95AD-4D1A23A75411}"/>
          </ac:spMkLst>
        </pc:spChg>
        <pc:spChg chg="add del">
          <ac:chgData name="Catherine Smith" userId="S::catherine.smith@tvc.texas.gov::20f4a473-fdb2-4fae-942c-d5ee4fc452dc" providerId="AD" clId="Web-{382F8A2C-B790-6AF7-7B63-BD6A5F4ED087}" dt="2020-11-06T17:12:21.746" v="318"/>
          <ac:spMkLst>
            <pc:docMk/>
            <pc:sldMk cId="792738542" sldId="278"/>
            <ac:spMk id="78" creationId="{DBF61EA3-B236-439E-9C0B-340980D56BEE}"/>
          </ac:spMkLst>
        </pc:spChg>
        <pc:spChg chg="add del">
          <ac:chgData name="Catherine Smith" userId="S::catherine.smith@tvc.texas.gov::20f4a473-fdb2-4fae-942c-d5ee4fc452dc" providerId="AD" clId="Web-{382F8A2C-B790-6AF7-7B63-BD6A5F4ED087}" dt="2020-11-06T17:12:46.935" v="326"/>
          <ac:spMkLst>
            <pc:docMk/>
            <pc:sldMk cId="792738542" sldId="278"/>
            <ac:spMk id="82" creationId="{7F488E8B-4E1E-4402-8935-D4E6C02615C7}"/>
          </ac:spMkLst>
        </pc:spChg>
        <pc:spChg chg="add del">
          <ac:chgData name="Catherine Smith" userId="S::catherine.smith@tvc.texas.gov::20f4a473-fdb2-4fae-942c-d5ee4fc452dc" providerId="AD" clId="Web-{382F8A2C-B790-6AF7-7B63-BD6A5F4ED087}" dt="2020-11-06T17:12:21.746" v="318"/>
          <ac:spMkLst>
            <pc:docMk/>
            <pc:sldMk cId="792738542" sldId="278"/>
            <ac:spMk id="84" creationId="{E659831F-0D9A-4C63-9EBB-8435B85A440F}"/>
          </ac:spMkLst>
        </pc:spChg>
        <pc:spChg chg="add del">
          <ac:chgData name="Catherine Smith" userId="S::catherine.smith@tvc.texas.gov::20f4a473-fdb2-4fae-942c-d5ee4fc452dc" providerId="AD" clId="Web-{382F8A2C-B790-6AF7-7B63-BD6A5F4ED087}" dt="2020-11-06T17:12:39.794" v="324"/>
          <ac:spMkLst>
            <pc:docMk/>
            <pc:sldMk cId="792738542" sldId="278"/>
            <ac:spMk id="86" creationId="{CBC4F608-B4B8-48C3-9572-C0F061B1CD99}"/>
          </ac:spMkLst>
        </pc:spChg>
        <pc:spChg chg="add del">
          <ac:chgData name="Catherine Smith" userId="S::catherine.smith@tvc.texas.gov::20f4a473-fdb2-4fae-942c-d5ee4fc452dc" providerId="AD" clId="Web-{382F8A2C-B790-6AF7-7B63-BD6A5F4ED087}" dt="2020-11-06T17:06:45.524" v="302"/>
          <ac:spMkLst>
            <pc:docMk/>
            <pc:sldMk cId="792738542" sldId="278"/>
            <ac:spMk id="113" creationId="{D5B0017B-2ECA-49AF-B397-DC140825DF8D}"/>
          </ac:spMkLst>
        </pc:spChg>
        <pc:spChg chg="add del">
          <ac:chgData name="Catherine Smith" userId="S::catherine.smith@tvc.texas.gov::20f4a473-fdb2-4fae-942c-d5ee4fc452dc" providerId="AD" clId="Web-{382F8A2C-B790-6AF7-7B63-BD6A5F4ED087}" dt="2020-11-06T17:06:45.524" v="302"/>
          <ac:spMkLst>
            <pc:docMk/>
            <pc:sldMk cId="792738542" sldId="278"/>
            <ac:spMk id="118" creationId="{B0B8DCBA-FEED-46EF-A140-35B904015B49}"/>
          </ac:spMkLst>
        </pc:spChg>
        <pc:spChg chg="add del">
          <ac:chgData name="Catherine Smith" userId="S::catherine.smith@tvc.texas.gov::20f4a473-fdb2-4fae-942c-d5ee4fc452dc" providerId="AD" clId="Web-{382F8A2C-B790-6AF7-7B63-BD6A5F4ED087}" dt="2020-11-06T17:06:20.319" v="299"/>
          <ac:spMkLst>
            <pc:docMk/>
            <pc:sldMk cId="792738542" sldId="278"/>
            <ac:spMk id="123" creationId="{081EA652-8C6A-4E69-BEB9-170809474553}"/>
          </ac:spMkLst>
        </pc:spChg>
        <pc:spChg chg="add del">
          <ac:chgData name="Catherine Smith" userId="S::catherine.smith@tvc.texas.gov::20f4a473-fdb2-4fae-942c-d5ee4fc452dc" providerId="AD" clId="Web-{382F8A2C-B790-6AF7-7B63-BD6A5F4ED087}" dt="2020-11-06T17:06:20.319" v="299"/>
          <ac:spMkLst>
            <pc:docMk/>
            <pc:sldMk cId="792738542" sldId="278"/>
            <ac:spMk id="124" creationId="{5298780A-33B9-4EA2-8F67-DE68AD62841B}"/>
          </ac:spMkLst>
        </pc:spChg>
        <pc:spChg chg="add del">
          <ac:chgData name="Catherine Smith" userId="S::catherine.smith@tvc.texas.gov::20f4a473-fdb2-4fae-942c-d5ee4fc452dc" providerId="AD" clId="Web-{382F8A2C-B790-6AF7-7B63-BD6A5F4ED087}" dt="2020-11-06T17:06:07.944" v="297"/>
          <ac:spMkLst>
            <pc:docMk/>
            <pc:sldMk cId="792738542" sldId="278"/>
            <ac:spMk id="126" creationId="{DBF61EA3-B236-439E-9C0B-340980D56BEE}"/>
          </ac:spMkLst>
        </pc:spChg>
        <pc:spChg chg="add del">
          <ac:chgData name="Catherine Smith" userId="S::catherine.smith@tvc.texas.gov::20f4a473-fdb2-4fae-942c-d5ee4fc452dc" providerId="AD" clId="Web-{382F8A2C-B790-6AF7-7B63-BD6A5F4ED087}" dt="2020-11-06T17:06:45.524" v="301"/>
          <ac:spMkLst>
            <pc:docMk/>
            <pc:sldMk cId="792738542" sldId="278"/>
            <ac:spMk id="127" creationId="{DBF61EA3-B236-439E-9C0B-340980D56BEE}"/>
          </ac:spMkLst>
        </pc:spChg>
        <pc:spChg chg="add del">
          <ac:chgData name="Catherine Smith" userId="S::catherine.smith@tvc.texas.gov::20f4a473-fdb2-4fae-942c-d5ee4fc452dc" providerId="AD" clId="Web-{382F8A2C-B790-6AF7-7B63-BD6A5F4ED087}" dt="2020-11-06T17:06:20.319" v="299"/>
          <ac:spMkLst>
            <pc:docMk/>
            <pc:sldMk cId="792738542" sldId="278"/>
            <ac:spMk id="130" creationId="{7F488E8B-4E1E-4402-8935-D4E6C02615C7}"/>
          </ac:spMkLst>
        </pc:spChg>
        <pc:spChg chg="add del">
          <ac:chgData name="Catherine Smith" userId="S::catherine.smith@tvc.texas.gov::20f4a473-fdb2-4fae-942c-d5ee4fc452dc" providerId="AD" clId="Web-{382F8A2C-B790-6AF7-7B63-BD6A5F4ED087}" dt="2020-11-06T17:06:07.944" v="297"/>
          <ac:spMkLst>
            <pc:docMk/>
            <pc:sldMk cId="792738542" sldId="278"/>
            <ac:spMk id="132" creationId="{E659831F-0D9A-4C63-9EBB-8435B85A440F}"/>
          </ac:spMkLst>
        </pc:spChg>
        <pc:spChg chg="add del">
          <ac:chgData name="Catherine Smith" userId="S::catherine.smith@tvc.texas.gov::20f4a473-fdb2-4fae-942c-d5ee4fc452dc" providerId="AD" clId="Web-{382F8A2C-B790-6AF7-7B63-BD6A5F4ED087}" dt="2020-11-06T17:13:46.469" v="335"/>
          <ac:spMkLst>
            <pc:docMk/>
            <pc:sldMk cId="792738542" sldId="278"/>
            <ac:spMk id="133" creationId="{3AD318CC-E2A8-4E27-9548-A047A78999B1}"/>
          </ac:spMkLst>
        </pc:spChg>
        <pc:spChg chg="add del">
          <ac:chgData name="Catherine Smith" userId="S::catherine.smith@tvc.texas.gov::20f4a473-fdb2-4fae-942c-d5ee4fc452dc" providerId="AD" clId="Web-{382F8A2C-B790-6AF7-7B63-BD6A5F4ED087}" dt="2020-11-06T17:06:45.524" v="301"/>
          <ac:spMkLst>
            <pc:docMk/>
            <pc:sldMk cId="792738542" sldId="278"/>
            <ac:spMk id="134" creationId="{E659831F-0D9A-4C63-9EBB-8435B85A440F}"/>
          </ac:spMkLst>
        </pc:spChg>
        <pc:spChg chg="add del">
          <ac:chgData name="Catherine Smith" userId="S::catherine.smith@tvc.texas.gov::20f4a473-fdb2-4fae-942c-d5ee4fc452dc" providerId="AD" clId="Web-{382F8A2C-B790-6AF7-7B63-BD6A5F4ED087}" dt="2020-11-06T17:13:46.469" v="335"/>
          <ac:spMkLst>
            <pc:docMk/>
            <pc:sldMk cId="792738542" sldId="278"/>
            <ac:spMk id="137" creationId="{2C1BBA94-3F40-40AA-8BB9-E69E25E537C1}"/>
          </ac:spMkLst>
        </pc:spChg>
        <pc:spChg chg="add del">
          <ac:chgData name="Catherine Smith" userId="S::catherine.smith@tvc.texas.gov::20f4a473-fdb2-4fae-942c-d5ee4fc452dc" providerId="AD" clId="Web-{382F8A2C-B790-6AF7-7B63-BD6A5F4ED087}" dt="2020-11-06T17:12:27.371" v="320"/>
          <ac:spMkLst>
            <pc:docMk/>
            <pc:sldMk cId="792738542" sldId="278"/>
            <ac:spMk id="139" creationId="{4DA718D0-4865-4629-8134-44F68D41D574}"/>
          </ac:spMkLst>
        </pc:spChg>
        <pc:spChg chg="add del">
          <ac:chgData name="Catherine Smith" userId="S::catherine.smith@tvc.texas.gov::20f4a473-fdb2-4fae-942c-d5ee4fc452dc" providerId="AD" clId="Web-{382F8A2C-B790-6AF7-7B63-BD6A5F4ED087}" dt="2020-11-06T17:12:27.371" v="320"/>
          <ac:spMkLst>
            <pc:docMk/>
            <pc:sldMk cId="792738542" sldId="278"/>
            <ac:spMk id="141" creationId="{CBC4F608-B4B8-48C3-9572-C0F061B1CD99}"/>
          </ac:spMkLst>
        </pc:spChg>
        <pc:spChg chg="add del">
          <ac:chgData name="Catherine Smith" userId="S::catherine.smith@tvc.texas.gov::20f4a473-fdb2-4fae-942c-d5ee4fc452dc" providerId="AD" clId="Web-{382F8A2C-B790-6AF7-7B63-BD6A5F4ED087}" dt="2020-11-06T17:12:34.418" v="322"/>
          <ac:spMkLst>
            <pc:docMk/>
            <pc:sldMk cId="792738542" sldId="278"/>
            <ac:spMk id="142" creationId="{B6CDA21F-E7AF-4C75-8395-33F58D5B0E45}"/>
          </ac:spMkLst>
        </pc:spChg>
        <pc:spChg chg="add del">
          <ac:chgData name="Catherine Smith" userId="S::catherine.smith@tvc.texas.gov::20f4a473-fdb2-4fae-942c-d5ee4fc452dc" providerId="AD" clId="Web-{382F8A2C-B790-6AF7-7B63-BD6A5F4ED087}" dt="2020-11-06T17:12:39.794" v="324"/>
          <ac:spMkLst>
            <pc:docMk/>
            <pc:sldMk cId="792738542" sldId="278"/>
            <ac:spMk id="144" creationId="{8B9AA7C6-5E5A-498E-A6DF-A943376E09BC}"/>
          </ac:spMkLst>
        </pc:spChg>
        <pc:spChg chg="add del">
          <ac:chgData name="Catherine Smith" userId="S::catherine.smith@tvc.texas.gov::20f4a473-fdb2-4fae-942c-d5ee4fc452dc" providerId="AD" clId="Web-{382F8A2C-B790-6AF7-7B63-BD6A5F4ED087}" dt="2020-11-06T17:12:34.418" v="322"/>
          <ac:spMkLst>
            <pc:docMk/>
            <pc:sldMk cId="792738542" sldId="278"/>
            <ac:spMk id="145" creationId="{D5B0017B-2ECA-49AF-B397-DC140825DF8D}"/>
          </ac:spMkLst>
        </pc:spChg>
        <pc:spChg chg="add del">
          <ac:chgData name="Catherine Smith" userId="S::catherine.smith@tvc.texas.gov::20f4a473-fdb2-4fae-942c-d5ee4fc452dc" providerId="AD" clId="Web-{382F8A2C-B790-6AF7-7B63-BD6A5F4ED087}" dt="2020-11-06T17:12:39.794" v="324"/>
          <ac:spMkLst>
            <pc:docMk/>
            <pc:sldMk cId="792738542" sldId="278"/>
            <ac:spMk id="148" creationId="{81E140AE-0ABF-47C8-BF32-7D2F0CF2BA44}"/>
          </ac:spMkLst>
        </pc:spChg>
        <pc:spChg chg="add del">
          <ac:chgData name="Catherine Smith" userId="S::catherine.smith@tvc.texas.gov::20f4a473-fdb2-4fae-942c-d5ee4fc452dc" providerId="AD" clId="Web-{382F8A2C-B790-6AF7-7B63-BD6A5F4ED087}" dt="2020-11-06T17:12:46.935" v="326"/>
          <ac:spMkLst>
            <pc:docMk/>
            <pc:sldMk cId="792738542" sldId="278"/>
            <ac:spMk id="149" creationId="{081EA652-8C6A-4E69-BEB9-170809474553}"/>
          </ac:spMkLst>
        </pc:spChg>
        <pc:spChg chg="add del">
          <ac:chgData name="Catherine Smith" userId="S::catherine.smith@tvc.texas.gov::20f4a473-fdb2-4fae-942c-d5ee4fc452dc" providerId="AD" clId="Web-{382F8A2C-B790-6AF7-7B63-BD6A5F4ED087}" dt="2020-11-06T17:12:46.935" v="326"/>
          <ac:spMkLst>
            <pc:docMk/>
            <pc:sldMk cId="792738542" sldId="278"/>
            <ac:spMk id="150" creationId="{5298780A-33B9-4EA2-8F67-DE68AD62841B}"/>
          </ac:spMkLst>
        </pc:spChg>
        <pc:spChg chg="add del">
          <ac:chgData name="Catherine Smith" userId="S::catherine.smith@tvc.texas.gov::20f4a473-fdb2-4fae-942c-d5ee4fc452dc" providerId="AD" clId="Web-{382F8A2C-B790-6AF7-7B63-BD6A5F4ED087}" dt="2020-11-06T17:13:00.920" v="328"/>
          <ac:spMkLst>
            <pc:docMk/>
            <pc:sldMk cId="792738542" sldId="278"/>
            <ac:spMk id="152" creationId="{8B9AA7C6-5E5A-498E-A6DF-A943376E09BC}"/>
          </ac:spMkLst>
        </pc:spChg>
        <pc:spChg chg="add del">
          <ac:chgData name="Catherine Smith" userId="S::catherine.smith@tvc.texas.gov::20f4a473-fdb2-4fae-942c-d5ee4fc452dc" providerId="AD" clId="Web-{382F8A2C-B790-6AF7-7B63-BD6A5F4ED087}" dt="2020-11-06T17:13:12.171" v="330"/>
          <ac:spMkLst>
            <pc:docMk/>
            <pc:sldMk cId="792738542" sldId="278"/>
            <ac:spMk id="154" creationId="{081EA652-8C6A-4E69-BEB9-170809474553}"/>
          </ac:spMkLst>
        </pc:spChg>
        <pc:spChg chg="add del">
          <ac:chgData name="Catherine Smith" userId="S::catherine.smith@tvc.texas.gov::20f4a473-fdb2-4fae-942c-d5ee4fc452dc" providerId="AD" clId="Web-{382F8A2C-B790-6AF7-7B63-BD6A5F4ED087}" dt="2020-11-06T17:13:00.920" v="328"/>
          <ac:spMkLst>
            <pc:docMk/>
            <pc:sldMk cId="792738542" sldId="278"/>
            <ac:spMk id="155" creationId="{81E140AE-0ABF-47C8-BF32-7D2F0CF2BA44}"/>
          </ac:spMkLst>
        </pc:spChg>
        <pc:spChg chg="add del">
          <ac:chgData name="Catherine Smith" userId="S::catherine.smith@tvc.texas.gov::20f4a473-fdb2-4fae-942c-d5ee4fc452dc" providerId="AD" clId="Web-{382F8A2C-B790-6AF7-7B63-BD6A5F4ED087}" dt="2020-11-06T17:13:00.920" v="328"/>
          <ac:spMkLst>
            <pc:docMk/>
            <pc:sldMk cId="792738542" sldId="278"/>
            <ac:spMk id="156" creationId="{CBC4F608-B4B8-48C3-9572-C0F061B1CD99}"/>
          </ac:spMkLst>
        </pc:spChg>
        <pc:spChg chg="add del">
          <ac:chgData name="Catherine Smith" userId="S::catherine.smith@tvc.texas.gov::20f4a473-fdb2-4fae-942c-d5ee4fc452dc" providerId="AD" clId="Web-{382F8A2C-B790-6AF7-7B63-BD6A5F4ED087}" dt="2020-11-06T17:13:12.171" v="330"/>
          <ac:spMkLst>
            <pc:docMk/>
            <pc:sldMk cId="792738542" sldId="278"/>
            <ac:spMk id="157" creationId="{5298780A-33B9-4EA2-8F67-DE68AD62841B}"/>
          </ac:spMkLst>
        </pc:spChg>
        <pc:spChg chg="add del">
          <ac:chgData name="Catherine Smith" userId="S::catherine.smith@tvc.texas.gov::20f4a473-fdb2-4fae-942c-d5ee4fc452dc" providerId="AD" clId="Web-{382F8A2C-B790-6AF7-7B63-BD6A5F4ED087}" dt="2020-11-06T17:13:12.171" v="330"/>
          <ac:spMkLst>
            <pc:docMk/>
            <pc:sldMk cId="792738542" sldId="278"/>
            <ac:spMk id="158" creationId="{7F488E8B-4E1E-4402-8935-D4E6C02615C7}"/>
          </ac:spMkLst>
        </pc:spChg>
        <pc:spChg chg="add del">
          <ac:chgData name="Catherine Smith" userId="S::catherine.smith@tvc.texas.gov::20f4a473-fdb2-4fae-942c-d5ee4fc452dc" providerId="AD" clId="Web-{382F8A2C-B790-6AF7-7B63-BD6A5F4ED087}" dt="2020-11-06T17:13:29.468" v="332"/>
          <ac:spMkLst>
            <pc:docMk/>
            <pc:sldMk cId="792738542" sldId="278"/>
            <ac:spMk id="160" creationId="{081EA652-8C6A-4E69-BEB9-170809474553}"/>
          </ac:spMkLst>
        </pc:spChg>
        <pc:spChg chg="add del">
          <ac:chgData name="Catherine Smith" userId="S::catherine.smith@tvc.texas.gov::20f4a473-fdb2-4fae-942c-d5ee4fc452dc" providerId="AD" clId="Web-{382F8A2C-B790-6AF7-7B63-BD6A5F4ED087}" dt="2020-11-06T17:13:29.468" v="332"/>
          <ac:spMkLst>
            <pc:docMk/>
            <pc:sldMk cId="792738542" sldId="278"/>
            <ac:spMk id="161" creationId="{A4026A73-1F7F-49F2-B319-8CA3B3D53269}"/>
          </ac:spMkLst>
        </pc:spChg>
        <pc:spChg chg="add del">
          <ac:chgData name="Catherine Smith" userId="S::catherine.smith@tvc.texas.gov::20f4a473-fdb2-4fae-942c-d5ee4fc452dc" providerId="AD" clId="Web-{382F8A2C-B790-6AF7-7B63-BD6A5F4ED087}" dt="2020-11-06T17:13:29.468" v="332"/>
          <ac:spMkLst>
            <pc:docMk/>
            <pc:sldMk cId="792738542" sldId="278"/>
            <ac:spMk id="162" creationId="{5298780A-33B9-4EA2-8F67-DE68AD62841B}"/>
          </ac:spMkLst>
        </pc:spChg>
        <pc:spChg chg="add del">
          <ac:chgData name="Catherine Smith" userId="S::catherine.smith@tvc.texas.gov::20f4a473-fdb2-4fae-942c-d5ee4fc452dc" providerId="AD" clId="Web-{382F8A2C-B790-6AF7-7B63-BD6A5F4ED087}" dt="2020-11-06T17:13:29.468" v="332"/>
          <ac:spMkLst>
            <pc:docMk/>
            <pc:sldMk cId="792738542" sldId="278"/>
            <ac:spMk id="163" creationId="{7F488E8B-4E1E-4402-8935-D4E6C02615C7}"/>
          </ac:spMkLst>
        </pc:spChg>
        <pc:spChg chg="add del">
          <ac:chgData name="Catherine Smith" userId="S::catherine.smith@tvc.texas.gov::20f4a473-fdb2-4fae-942c-d5ee4fc452dc" providerId="AD" clId="Web-{382F8A2C-B790-6AF7-7B63-BD6A5F4ED087}" dt="2020-11-06T17:13:46.454" v="334"/>
          <ac:spMkLst>
            <pc:docMk/>
            <pc:sldMk cId="792738542" sldId="278"/>
            <ac:spMk id="165" creationId="{081EA652-8C6A-4E69-BEB9-170809474553}"/>
          </ac:spMkLst>
        </pc:spChg>
        <pc:spChg chg="add del">
          <ac:chgData name="Catherine Smith" userId="S::catherine.smith@tvc.texas.gov::20f4a473-fdb2-4fae-942c-d5ee4fc452dc" providerId="AD" clId="Web-{382F8A2C-B790-6AF7-7B63-BD6A5F4ED087}" dt="2020-11-06T17:13:46.454" v="334"/>
          <ac:spMkLst>
            <pc:docMk/>
            <pc:sldMk cId="792738542" sldId="278"/>
            <ac:spMk id="166" creationId="{5298780A-33B9-4EA2-8F67-DE68AD62841B}"/>
          </ac:spMkLst>
        </pc:spChg>
        <pc:spChg chg="add del">
          <ac:chgData name="Catherine Smith" userId="S::catherine.smith@tvc.texas.gov::20f4a473-fdb2-4fae-942c-d5ee4fc452dc" providerId="AD" clId="Web-{382F8A2C-B790-6AF7-7B63-BD6A5F4ED087}" dt="2020-11-06T17:13:46.454" v="334"/>
          <ac:spMkLst>
            <pc:docMk/>
            <pc:sldMk cId="792738542" sldId="278"/>
            <ac:spMk id="167" creationId="{7F488E8B-4E1E-4402-8935-D4E6C02615C7}"/>
          </ac:spMkLst>
        </pc:spChg>
        <pc:spChg chg="add">
          <ac:chgData name="Catherine Smith" userId="S::catherine.smith@tvc.texas.gov::20f4a473-fdb2-4fae-942c-d5ee4fc452dc" providerId="AD" clId="Web-{382F8A2C-B790-6AF7-7B63-BD6A5F4ED087}" dt="2020-11-06T17:13:46.469" v="335"/>
          <ac:spMkLst>
            <pc:docMk/>
            <pc:sldMk cId="792738542" sldId="278"/>
            <ac:spMk id="168" creationId="{6AB33354-5302-409E-90BF-4E7A98AFB5C6}"/>
          </ac:spMkLst>
        </pc:spChg>
        <pc:spChg chg="add">
          <ac:chgData name="Catherine Smith" userId="S::catherine.smith@tvc.texas.gov::20f4a473-fdb2-4fae-942c-d5ee4fc452dc" providerId="AD" clId="Web-{382F8A2C-B790-6AF7-7B63-BD6A5F4ED087}" dt="2020-11-06T17:13:46.469" v="335"/>
          <ac:spMkLst>
            <pc:docMk/>
            <pc:sldMk cId="792738542" sldId="278"/>
            <ac:spMk id="171" creationId="{2C1BBA94-3F40-40AA-8BB9-E69E25E537C1}"/>
          </ac:spMkLst>
        </pc:spChg>
        <pc:grpChg chg="add del">
          <ac:chgData name="Catherine Smith" userId="S::catherine.smith@tvc.texas.gov::20f4a473-fdb2-4fae-942c-d5ee4fc452dc" providerId="AD" clId="Web-{382F8A2C-B790-6AF7-7B63-BD6A5F4ED087}" dt="2020-11-06T17:12:21.746" v="318"/>
          <ac:grpSpMkLst>
            <pc:docMk/>
            <pc:sldMk cId="792738542" sldId="278"/>
            <ac:grpSpMk id="80" creationId="{28FAF094-D087-493F-8DF9-A486C2D6BBAA}"/>
          </ac:grpSpMkLst>
        </pc:grpChg>
        <pc:grpChg chg="add del">
          <ac:chgData name="Catherine Smith" userId="S::catherine.smith@tvc.texas.gov::20f4a473-fdb2-4fae-942c-d5ee4fc452dc" providerId="AD" clId="Web-{382F8A2C-B790-6AF7-7B63-BD6A5F4ED087}" dt="2020-11-06T17:06:45.524" v="302"/>
          <ac:grpSpMkLst>
            <pc:docMk/>
            <pc:sldMk cId="792738542" sldId="278"/>
            <ac:grpSpMk id="119" creationId="{AE1C45F0-260A-458C-96ED-C1F6D2151219}"/>
          </ac:grpSpMkLst>
        </pc:grpChg>
        <pc:grpChg chg="add del">
          <ac:chgData name="Catherine Smith" userId="S::catherine.smith@tvc.texas.gov::20f4a473-fdb2-4fae-942c-d5ee4fc452dc" providerId="AD" clId="Web-{382F8A2C-B790-6AF7-7B63-BD6A5F4ED087}" dt="2020-11-06T17:06:07.944" v="297"/>
          <ac:grpSpMkLst>
            <pc:docMk/>
            <pc:sldMk cId="792738542" sldId="278"/>
            <ac:grpSpMk id="128" creationId="{28FAF094-D087-493F-8DF9-A486C2D6BBAA}"/>
          </ac:grpSpMkLst>
        </pc:grpChg>
        <pc:grpChg chg="add del">
          <ac:chgData name="Catherine Smith" userId="S::catherine.smith@tvc.texas.gov::20f4a473-fdb2-4fae-942c-d5ee4fc452dc" providerId="AD" clId="Web-{382F8A2C-B790-6AF7-7B63-BD6A5F4ED087}" dt="2020-11-06T17:06:45.524" v="301"/>
          <ac:grpSpMkLst>
            <pc:docMk/>
            <pc:sldMk cId="792738542" sldId="278"/>
            <ac:grpSpMk id="131" creationId="{28FAF094-D087-493F-8DF9-A486C2D6BBAA}"/>
          </ac:grpSpMkLst>
        </pc:grpChg>
        <pc:grpChg chg="add del">
          <ac:chgData name="Catherine Smith" userId="S::catherine.smith@tvc.texas.gov::20f4a473-fdb2-4fae-942c-d5ee4fc452dc" providerId="AD" clId="Web-{382F8A2C-B790-6AF7-7B63-BD6A5F4ED087}" dt="2020-11-06T17:13:46.469" v="335"/>
          <ac:grpSpMkLst>
            <pc:docMk/>
            <pc:sldMk cId="792738542" sldId="278"/>
            <ac:grpSpMk id="135" creationId="{B14B560F-9DD7-4302-A60B-EBD3EF59B073}"/>
          </ac:grpSpMkLst>
        </pc:grpChg>
        <pc:grpChg chg="add del">
          <ac:chgData name="Catherine Smith" userId="S::catherine.smith@tvc.texas.gov::20f4a473-fdb2-4fae-942c-d5ee4fc452dc" providerId="AD" clId="Web-{382F8A2C-B790-6AF7-7B63-BD6A5F4ED087}" dt="2020-11-06T17:12:27.371" v="320"/>
          <ac:grpSpMkLst>
            <pc:docMk/>
            <pc:sldMk cId="792738542" sldId="278"/>
            <ac:grpSpMk id="140" creationId="{65167ED7-6315-43AB-B1B6-C326D5FD8F84}"/>
          </ac:grpSpMkLst>
        </pc:grpChg>
        <pc:grpChg chg="add del">
          <ac:chgData name="Catherine Smith" userId="S::catherine.smith@tvc.texas.gov::20f4a473-fdb2-4fae-942c-d5ee4fc452dc" providerId="AD" clId="Web-{382F8A2C-B790-6AF7-7B63-BD6A5F4ED087}" dt="2020-11-06T17:12:34.418" v="322"/>
          <ac:grpSpMkLst>
            <pc:docMk/>
            <pc:sldMk cId="792738542" sldId="278"/>
            <ac:grpSpMk id="143" creationId="{AE1C45F0-260A-458C-96ED-C1F6D2151219}"/>
          </ac:grpSpMkLst>
        </pc:grpChg>
        <pc:grpChg chg="add del">
          <ac:chgData name="Catherine Smith" userId="S::catherine.smith@tvc.texas.gov::20f4a473-fdb2-4fae-942c-d5ee4fc452dc" providerId="AD" clId="Web-{382F8A2C-B790-6AF7-7B63-BD6A5F4ED087}" dt="2020-11-06T17:12:39.794" v="324"/>
          <ac:grpSpMkLst>
            <pc:docMk/>
            <pc:sldMk cId="792738542" sldId="278"/>
            <ac:grpSpMk id="147" creationId="{83EAB11A-76F7-48F4-9B4F-5BFDF4BF9670}"/>
          </ac:grpSpMkLst>
        </pc:grpChg>
        <pc:grpChg chg="add del">
          <ac:chgData name="Catherine Smith" userId="S::catherine.smith@tvc.texas.gov::20f4a473-fdb2-4fae-942c-d5ee4fc452dc" providerId="AD" clId="Web-{382F8A2C-B790-6AF7-7B63-BD6A5F4ED087}" dt="2020-11-06T17:13:00.920" v="328"/>
          <ac:grpSpMkLst>
            <pc:docMk/>
            <pc:sldMk cId="792738542" sldId="278"/>
            <ac:grpSpMk id="153" creationId="{83EAB11A-76F7-48F4-9B4F-5BFDF4BF9670}"/>
          </ac:grpSpMkLst>
        </pc:grpChg>
        <pc:grpChg chg="add">
          <ac:chgData name="Catherine Smith" userId="S::catherine.smith@tvc.texas.gov::20f4a473-fdb2-4fae-942c-d5ee4fc452dc" providerId="AD" clId="Web-{382F8A2C-B790-6AF7-7B63-BD6A5F4ED087}" dt="2020-11-06T17:13:46.469" v="335"/>
          <ac:grpSpMkLst>
            <pc:docMk/>
            <pc:sldMk cId="792738542" sldId="278"/>
            <ac:grpSpMk id="169" creationId="{0C66A8B6-1F6E-4FCC-93B9-B9986B6FD111}"/>
          </ac:grpSpMkLst>
        </pc:grpChg>
        <pc:picChg chg="del">
          <ac:chgData name="Catherine Smith" userId="S::catherine.smith@tvc.texas.gov::20f4a473-fdb2-4fae-942c-d5ee4fc452dc" providerId="AD" clId="Web-{382F8A2C-B790-6AF7-7B63-BD6A5F4ED087}" dt="2020-11-06T17:04:07.593" v="165"/>
          <ac:picMkLst>
            <pc:docMk/>
            <pc:sldMk cId="792738542" sldId="278"/>
            <ac:picMk id="5" creationId="{398E5191-D0E4-4DA0-81A0-731A667998F6}"/>
          </ac:picMkLst>
        </pc:picChg>
        <pc:cxnChg chg="add del">
          <ac:chgData name="Catherine Smith" userId="S::catherine.smith@tvc.texas.gov::20f4a473-fdb2-4fae-942c-d5ee4fc452dc" providerId="AD" clId="Web-{382F8A2C-B790-6AF7-7B63-BD6A5F4ED087}" dt="2020-11-06T17:06:45.524" v="302"/>
          <ac:cxnSpMkLst>
            <pc:docMk/>
            <pc:sldMk cId="792738542" sldId="278"/>
            <ac:cxnSpMk id="115" creationId="{6CF1BAF6-AD41-4082-B212-8A1F9A2E8779}"/>
          </ac:cxnSpMkLst>
        </pc:cxnChg>
        <pc:cxnChg chg="add del">
          <ac:chgData name="Catherine Smith" userId="S::catherine.smith@tvc.texas.gov::20f4a473-fdb2-4fae-942c-d5ee4fc452dc" providerId="AD" clId="Web-{382F8A2C-B790-6AF7-7B63-BD6A5F4ED087}" dt="2020-11-06T17:06:20.319" v="299"/>
          <ac:cxnSpMkLst>
            <pc:docMk/>
            <pc:sldMk cId="792738542" sldId="278"/>
            <ac:cxnSpMk id="125" creationId="{23AAC9B5-8015-485C-ACF9-A750390E9A56}"/>
          </ac:cxnSpMkLst>
        </pc:cxnChg>
        <pc:cxnChg chg="add del">
          <ac:chgData name="Catherine Smith" userId="S::catherine.smith@tvc.texas.gov::20f4a473-fdb2-4fae-942c-d5ee4fc452dc" providerId="AD" clId="Web-{382F8A2C-B790-6AF7-7B63-BD6A5F4ED087}" dt="2020-11-06T17:12:34.418" v="322"/>
          <ac:cxnSpMkLst>
            <pc:docMk/>
            <pc:sldMk cId="792738542" sldId="278"/>
            <ac:cxnSpMk id="146" creationId="{6CF1BAF6-AD41-4082-B212-8A1F9A2E8779}"/>
          </ac:cxnSpMkLst>
        </pc:cxnChg>
        <pc:cxnChg chg="add del">
          <ac:chgData name="Catherine Smith" userId="S::catherine.smith@tvc.texas.gov::20f4a473-fdb2-4fae-942c-d5ee4fc452dc" providerId="AD" clId="Web-{382F8A2C-B790-6AF7-7B63-BD6A5F4ED087}" dt="2020-11-06T17:12:46.935" v="326"/>
          <ac:cxnSpMkLst>
            <pc:docMk/>
            <pc:sldMk cId="792738542" sldId="278"/>
            <ac:cxnSpMk id="151" creationId="{23AAC9B5-8015-485C-ACF9-A750390E9A56}"/>
          </ac:cxnSpMkLst>
        </pc:cxnChg>
        <pc:cxnChg chg="add del">
          <ac:chgData name="Catherine Smith" userId="S::catherine.smith@tvc.texas.gov::20f4a473-fdb2-4fae-942c-d5ee4fc452dc" providerId="AD" clId="Web-{382F8A2C-B790-6AF7-7B63-BD6A5F4ED087}" dt="2020-11-06T17:13:12.171" v="330"/>
          <ac:cxnSpMkLst>
            <pc:docMk/>
            <pc:sldMk cId="792738542" sldId="278"/>
            <ac:cxnSpMk id="159" creationId="{23AAC9B5-8015-485C-ACF9-A750390E9A56}"/>
          </ac:cxnSpMkLst>
        </pc:cxnChg>
        <pc:cxnChg chg="add del">
          <ac:chgData name="Catherine Smith" userId="S::catherine.smith@tvc.texas.gov::20f4a473-fdb2-4fae-942c-d5ee4fc452dc" providerId="AD" clId="Web-{382F8A2C-B790-6AF7-7B63-BD6A5F4ED087}" dt="2020-11-06T17:13:29.468" v="332"/>
          <ac:cxnSpMkLst>
            <pc:docMk/>
            <pc:sldMk cId="792738542" sldId="278"/>
            <ac:cxnSpMk id="164" creationId="{23AAC9B5-8015-485C-ACF9-A750390E9A56}"/>
          </ac:cxnSpMkLst>
        </pc:cxnChg>
      </pc:sldChg>
    </pc:docChg>
  </pc:docChgLst>
  <pc:docChgLst>
    <pc:chgData name="Catherine Smith" userId="S::catherine.smith@tvc.texas.gov::20f4a473-fdb2-4fae-942c-d5ee4fc452dc" providerId="AD" clId="Web-{55DEBEEC-0AB4-26B3-13A3-08EE2632FE37}"/>
    <pc:docChg chg="delSld modSld modSection">
      <pc:chgData name="Catherine Smith" userId="S::catherine.smith@tvc.texas.gov::20f4a473-fdb2-4fae-942c-d5ee4fc452dc" providerId="AD" clId="Web-{55DEBEEC-0AB4-26B3-13A3-08EE2632FE37}" dt="2020-11-04T22:56:03.454" v="17"/>
      <pc:docMkLst>
        <pc:docMk/>
      </pc:docMkLst>
      <pc:sldChg chg="addSp delSp modSp">
        <pc:chgData name="Catherine Smith" userId="S::catherine.smith@tvc.texas.gov::20f4a473-fdb2-4fae-942c-d5ee4fc452dc" providerId="AD" clId="Web-{55DEBEEC-0AB4-26B3-13A3-08EE2632FE37}" dt="2020-11-04T22:54:21.464" v="8"/>
        <pc:sldMkLst>
          <pc:docMk/>
          <pc:sldMk cId="1294927477" sldId="259"/>
        </pc:sldMkLst>
        <pc:spChg chg="mod">
          <ac:chgData name="Catherine Smith" userId="S::catherine.smith@tvc.texas.gov::20f4a473-fdb2-4fae-942c-d5ee4fc452dc" providerId="AD" clId="Web-{55DEBEEC-0AB4-26B3-13A3-08EE2632FE37}" dt="2020-11-04T22:54:21.464" v="8"/>
          <ac:spMkLst>
            <pc:docMk/>
            <pc:sldMk cId="1294927477" sldId="259"/>
            <ac:spMk id="2" creationId="{EF4C09FD-3CB7-4E05-810A-E006B1F088AC}"/>
          </ac:spMkLst>
        </pc:spChg>
        <pc:spChg chg="mod">
          <ac:chgData name="Catherine Smith" userId="S::catherine.smith@tvc.texas.gov::20f4a473-fdb2-4fae-942c-d5ee4fc452dc" providerId="AD" clId="Web-{55DEBEEC-0AB4-26B3-13A3-08EE2632FE37}" dt="2020-11-04T22:54:21.464" v="8"/>
          <ac:spMkLst>
            <pc:docMk/>
            <pc:sldMk cId="1294927477" sldId="259"/>
            <ac:spMk id="3" creationId="{19F0FE9E-63E9-40D3-B56A-E1562CE385B1}"/>
          </ac:spMkLst>
        </pc:spChg>
        <pc:spChg chg="add del">
          <ac:chgData name="Catherine Smith" userId="S::catherine.smith@tvc.texas.gov::20f4a473-fdb2-4fae-942c-d5ee4fc452dc" providerId="AD" clId="Web-{55DEBEEC-0AB4-26B3-13A3-08EE2632FE37}" dt="2020-11-04T22:54:21.464" v="8"/>
          <ac:spMkLst>
            <pc:docMk/>
            <pc:sldMk cId="1294927477" sldId="259"/>
            <ac:spMk id="41" creationId="{B6CDA21F-E7AF-4C75-8395-33F58D5B0E45}"/>
          </ac:spMkLst>
        </pc:spChg>
        <pc:spChg chg="add del">
          <ac:chgData name="Catherine Smith" userId="S::catherine.smith@tvc.texas.gov::20f4a473-fdb2-4fae-942c-d5ee4fc452dc" providerId="AD" clId="Web-{55DEBEEC-0AB4-26B3-13A3-08EE2632FE37}" dt="2020-11-04T22:54:21.464" v="8"/>
          <ac:spMkLst>
            <pc:docMk/>
            <pc:sldMk cId="1294927477" sldId="259"/>
            <ac:spMk id="42" creationId="{D5B0017B-2ECA-49AF-B397-DC140825DF8D}"/>
          </ac:spMkLst>
        </pc:spChg>
        <pc:spChg chg="add del">
          <ac:chgData name="Catherine Smith" userId="S::catherine.smith@tvc.texas.gov::20f4a473-fdb2-4fae-942c-d5ee4fc452dc" providerId="AD" clId="Web-{55DEBEEC-0AB4-26B3-13A3-08EE2632FE37}" dt="2020-11-04T22:54:15.964" v="5"/>
          <ac:spMkLst>
            <pc:docMk/>
            <pc:sldMk cId="1294927477" sldId="259"/>
            <ac:spMk id="47" creationId="{D2854001-B4AF-4E18-9D2E-33E37F97A82D}"/>
          </ac:spMkLst>
        </pc:spChg>
        <pc:spChg chg="add del">
          <ac:chgData name="Catherine Smith" userId="S::catherine.smith@tvc.texas.gov::20f4a473-fdb2-4fae-942c-d5ee4fc452dc" providerId="AD" clId="Web-{55DEBEEC-0AB4-26B3-13A3-08EE2632FE37}" dt="2020-11-04T22:54:15.964" v="5"/>
          <ac:spMkLst>
            <pc:docMk/>
            <pc:sldMk cId="1294927477" sldId="259"/>
            <ac:spMk id="48" creationId="{8AEA628B-C8FF-4D0B-B111-F101F580B15D}"/>
          </ac:spMkLst>
        </pc:spChg>
        <pc:spChg chg="add del">
          <ac:chgData name="Catherine Smith" userId="S::catherine.smith@tvc.texas.gov::20f4a473-fdb2-4fae-942c-d5ee4fc452dc" providerId="AD" clId="Web-{55DEBEEC-0AB4-26B3-13A3-08EE2632FE37}" dt="2020-11-04T22:54:15.964" v="5"/>
          <ac:spMkLst>
            <pc:docMk/>
            <pc:sldMk cId="1294927477" sldId="259"/>
            <ac:spMk id="49" creationId="{42663BD0-064C-40FC-A331-F49FCA9536AA}"/>
          </ac:spMkLst>
        </pc:spChg>
        <pc:spChg chg="add del">
          <ac:chgData name="Catherine Smith" userId="S::catherine.smith@tvc.texas.gov::20f4a473-fdb2-4fae-942c-d5ee4fc452dc" providerId="AD" clId="Web-{55DEBEEC-0AB4-26B3-13A3-08EE2632FE37}" dt="2020-11-04T22:54:11.838" v="3"/>
          <ac:spMkLst>
            <pc:docMk/>
            <pc:sldMk cId="1294927477" sldId="259"/>
            <ac:spMk id="50" creationId="{FF81F8D5-515A-45DC-B296-30AB11F2C19F}"/>
          </ac:spMkLst>
        </pc:spChg>
        <pc:spChg chg="add del">
          <ac:chgData name="Catherine Smith" userId="S::catherine.smith@tvc.texas.gov::20f4a473-fdb2-4fae-942c-d5ee4fc452dc" providerId="AD" clId="Web-{55DEBEEC-0AB4-26B3-13A3-08EE2632FE37}" dt="2020-11-04T22:54:21.448" v="7"/>
          <ac:spMkLst>
            <pc:docMk/>
            <pc:sldMk cId="1294927477" sldId="259"/>
            <ac:spMk id="51" creationId="{C0DB9C61-90E0-484F-8602-02F49EDC1B70}"/>
          </ac:spMkLst>
        </pc:spChg>
        <pc:spChg chg="add del">
          <ac:chgData name="Catherine Smith" userId="S::catherine.smith@tvc.texas.gov::20f4a473-fdb2-4fae-942c-d5ee4fc452dc" providerId="AD" clId="Web-{55DEBEEC-0AB4-26B3-13A3-08EE2632FE37}" dt="2020-11-04T22:54:11.838" v="3"/>
          <ac:spMkLst>
            <pc:docMk/>
            <pc:sldMk cId="1294927477" sldId="259"/>
            <ac:spMk id="52" creationId="{90464369-70FA-42AF-948F-80664CA7BFE5}"/>
          </ac:spMkLst>
        </pc:spChg>
        <pc:spChg chg="add del">
          <ac:chgData name="Catherine Smith" userId="S::catherine.smith@tvc.texas.gov::20f4a473-fdb2-4fae-942c-d5ee4fc452dc" providerId="AD" clId="Web-{55DEBEEC-0AB4-26B3-13A3-08EE2632FE37}" dt="2020-11-04T22:54:21.448" v="7"/>
          <ac:spMkLst>
            <pc:docMk/>
            <pc:sldMk cId="1294927477" sldId="259"/>
            <ac:spMk id="53" creationId="{3F7ED563-E5DB-4937-BF78-7893C4DC92A0}"/>
          </ac:spMkLst>
        </pc:spChg>
        <pc:spChg chg="add del">
          <ac:chgData name="Catherine Smith" userId="S::catherine.smith@tvc.texas.gov::20f4a473-fdb2-4fae-942c-d5ee4fc452dc" providerId="AD" clId="Web-{55DEBEEC-0AB4-26B3-13A3-08EE2632FE37}" dt="2020-11-04T22:54:11.838" v="3"/>
          <ac:spMkLst>
            <pc:docMk/>
            <pc:sldMk cId="1294927477" sldId="259"/>
            <ac:spMk id="54" creationId="{A6604B49-AD5C-4590-B051-06C8222ECD99}"/>
          </ac:spMkLst>
        </pc:spChg>
        <pc:spChg chg="add del">
          <ac:chgData name="Catherine Smith" userId="S::catherine.smith@tvc.texas.gov::20f4a473-fdb2-4fae-942c-d5ee4fc452dc" providerId="AD" clId="Web-{55DEBEEC-0AB4-26B3-13A3-08EE2632FE37}" dt="2020-11-04T22:54:21.448" v="7"/>
          <ac:spMkLst>
            <pc:docMk/>
            <pc:sldMk cId="1294927477" sldId="259"/>
            <ac:spMk id="55" creationId="{2306B647-FE95-4550-8350-3D2180C62211}"/>
          </ac:spMkLst>
        </pc:spChg>
        <pc:spChg chg="add del">
          <ac:chgData name="Catherine Smith" userId="S::catherine.smith@tvc.texas.gov::20f4a473-fdb2-4fae-942c-d5ee4fc452dc" providerId="AD" clId="Web-{55DEBEEC-0AB4-26B3-13A3-08EE2632FE37}" dt="2020-11-04T22:54:11.838" v="3"/>
          <ac:spMkLst>
            <pc:docMk/>
            <pc:sldMk cId="1294927477" sldId="259"/>
            <ac:spMk id="56" creationId="{CC552A98-EF7D-4D42-AB69-066B786AB55B}"/>
          </ac:spMkLst>
        </pc:spChg>
        <pc:spChg chg="add">
          <ac:chgData name="Catherine Smith" userId="S::catherine.smith@tvc.texas.gov::20f4a473-fdb2-4fae-942c-d5ee4fc452dc" providerId="AD" clId="Web-{55DEBEEC-0AB4-26B3-13A3-08EE2632FE37}" dt="2020-11-04T22:54:21.464" v="8"/>
          <ac:spMkLst>
            <pc:docMk/>
            <pc:sldMk cId="1294927477" sldId="259"/>
            <ac:spMk id="57" creationId="{A44CB4EE-83AD-4C56-872E-1E3F03E706BB}"/>
          </ac:spMkLst>
        </pc:spChg>
        <pc:spChg chg="add del">
          <ac:chgData name="Catherine Smith" userId="S::catherine.smith@tvc.texas.gov::20f4a473-fdb2-4fae-942c-d5ee4fc452dc" providerId="AD" clId="Web-{55DEBEEC-0AB4-26B3-13A3-08EE2632FE37}" dt="2020-11-04T22:54:11.838" v="3"/>
          <ac:spMkLst>
            <pc:docMk/>
            <pc:sldMk cId="1294927477" sldId="259"/>
            <ac:spMk id="58" creationId="{A648176E-454C-437C-B0FC-9B82FCF32B24}"/>
          </ac:spMkLst>
        </pc:spChg>
        <pc:spChg chg="add">
          <ac:chgData name="Catherine Smith" userId="S::catherine.smith@tvc.texas.gov::20f4a473-fdb2-4fae-942c-d5ee4fc452dc" providerId="AD" clId="Web-{55DEBEEC-0AB4-26B3-13A3-08EE2632FE37}" dt="2020-11-04T22:54:21.464" v="8"/>
          <ac:spMkLst>
            <pc:docMk/>
            <pc:sldMk cId="1294927477" sldId="259"/>
            <ac:spMk id="59" creationId="{9255E12D-D5B1-4FC4-8749-107188960747}"/>
          </ac:spMkLst>
        </pc:spChg>
        <pc:spChg chg="add">
          <ac:chgData name="Catherine Smith" userId="S::catherine.smith@tvc.texas.gov::20f4a473-fdb2-4fae-942c-d5ee4fc452dc" providerId="AD" clId="Web-{55DEBEEC-0AB4-26B3-13A3-08EE2632FE37}" dt="2020-11-04T22:54:21.464" v="8"/>
          <ac:spMkLst>
            <pc:docMk/>
            <pc:sldMk cId="1294927477" sldId="259"/>
            <ac:spMk id="60" creationId="{9B20A794-0515-443F-9764-44A6569EC318}"/>
          </ac:spMkLst>
        </pc:spChg>
        <pc:spChg chg="add">
          <ac:chgData name="Catherine Smith" userId="S::catherine.smith@tvc.texas.gov::20f4a473-fdb2-4fae-942c-d5ee4fc452dc" providerId="AD" clId="Web-{55DEBEEC-0AB4-26B3-13A3-08EE2632FE37}" dt="2020-11-04T22:54:21.464" v="8"/>
          <ac:spMkLst>
            <pc:docMk/>
            <pc:sldMk cId="1294927477" sldId="259"/>
            <ac:spMk id="61" creationId="{A9CE15CA-2228-4197-93B9-E41A1DC42D51}"/>
          </ac:spMkLst>
        </pc:spChg>
        <pc:grpChg chg="add del">
          <ac:chgData name="Catherine Smith" userId="S::catherine.smith@tvc.texas.gov::20f4a473-fdb2-4fae-942c-d5ee4fc452dc" providerId="AD" clId="Web-{55DEBEEC-0AB4-26B3-13A3-08EE2632FE37}" dt="2020-11-04T22:54:21.464" v="8"/>
          <ac:grpSpMkLst>
            <pc:docMk/>
            <pc:sldMk cId="1294927477" sldId="259"/>
            <ac:grpSpMk id="43" creationId="{AE1C45F0-260A-458C-96ED-C1F6D2151219}"/>
          </ac:grpSpMkLst>
        </pc:grpChg>
        <pc:picChg chg="add mod ord">
          <ac:chgData name="Catherine Smith" userId="S::catherine.smith@tvc.texas.gov::20f4a473-fdb2-4fae-942c-d5ee4fc452dc" providerId="AD" clId="Web-{55DEBEEC-0AB4-26B3-13A3-08EE2632FE37}" dt="2020-11-04T22:54:21.464" v="8"/>
          <ac:picMkLst>
            <pc:docMk/>
            <pc:sldMk cId="1294927477" sldId="259"/>
            <ac:picMk id="4" creationId="{757D345E-5875-44F9-A67E-52B78E3BAA9E}"/>
          </ac:picMkLst>
        </pc:picChg>
        <pc:cxnChg chg="add del">
          <ac:chgData name="Catherine Smith" userId="S::catherine.smith@tvc.texas.gov::20f4a473-fdb2-4fae-942c-d5ee4fc452dc" providerId="AD" clId="Web-{55DEBEEC-0AB4-26B3-13A3-08EE2632FE37}" dt="2020-11-04T22:54:21.464" v="8"/>
          <ac:cxnSpMkLst>
            <pc:docMk/>
            <pc:sldMk cId="1294927477" sldId="259"/>
            <ac:cxnSpMk id="44" creationId="{6CF1BAF6-AD41-4082-B212-8A1F9A2E8779}"/>
          </ac:cxnSpMkLst>
        </pc:cxnChg>
      </pc:sldChg>
      <pc:sldChg chg="addSp delSp modSp">
        <pc:chgData name="Catherine Smith" userId="S::catherine.smith@tvc.texas.gov::20f4a473-fdb2-4fae-942c-d5ee4fc452dc" providerId="AD" clId="Web-{55DEBEEC-0AB4-26B3-13A3-08EE2632FE37}" dt="2020-11-04T22:56:03.454" v="17"/>
        <pc:sldMkLst>
          <pc:docMk/>
          <pc:sldMk cId="1579979404" sldId="274"/>
        </pc:sldMkLst>
        <pc:spChg chg="mod">
          <ac:chgData name="Catherine Smith" userId="S::catherine.smith@tvc.texas.gov::20f4a473-fdb2-4fae-942c-d5ee4fc452dc" providerId="AD" clId="Web-{55DEBEEC-0AB4-26B3-13A3-08EE2632FE37}" dt="2020-11-04T22:56:03.454" v="17"/>
          <ac:spMkLst>
            <pc:docMk/>
            <pc:sldMk cId="1579979404" sldId="274"/>
            <ac:spMk id="2" creationId="{11B7333B-FC2F-444A-8CCC-63FC48A3AAB2}"/>
          </ac:spMkLst>
        </pc:spChg>
        <pc:spChg chg="add del">
          <ac:chgData name="Catherine Smith" userId="S::catherine.smith@tvc.texas.gov::20f4a473-fdb2-4fae-942c-d5ee4fc452dc" providerId="AD" clId="Web-{55DEBEEC-0AB4-26B3-13A3-08EE2632FE37}" dt="2020-11-04T22:56:03.454" v="17"/>
          <ac:spMkLst>
            <pc:docMk/>
            <pc:sldMk cId="1579979404" sldId="274"/>
            <ac:spMk id="118" creationId="{043017B7-DB56-477D-A4AE-8EC1B3C99C78}"/>
          </ac:spMkLst>
        </pc:spChg>
        <pc:spChg chg="add del">
          <ac:chgData name="Catherine Smith" userId="S::catherine.smith@tvc.texas.gov::20f4a473-fdb2-4fae-942c-d5ee4fc452dc" providerId="AD" clId="Web-{55DEBEEC-0AB4-26B3-13A3-08EE2632FE37}" dt="2020-11-04T22:56:03.454" v="17"/>
          <ac:spMkLst>
            <pc:docMk/>
            <pc:sldMk cId="1579979404" sldId="274"/>
            <ac:spMk id="121" creationId="{04357C93-F0CB-4A1C-8F77-4E9063789819}"/>
          </ac:spMkLst>
        </pc:spChg>
        <pc:spChg chg="add del">
          <ac:chgData name="Catherine Smith" userId="S::catherine.smith@tvc.texas.gov::20f4a473-fdb2-4fae-942c-d5ee4fc452dc" providerId="AD" clId="Web-{55DEBEEC-0AB4-26B3-13A3-08EE2632FE37}" dt="2020-11-04T22:55:54.001" v="12"/>
          <ac:spMkLst>
            <pc:docMk/>
            <pc:sldMk cId="1579979404" sldId="274"/>
            <ac:spMk id="123" creationId="{07322A9E-F1EC-405E-8971-BA906EFFCCB8}"/>
          </ac:spMkLst>
        </pc:spChg>
        <pc:spChg chg="add del">
          <ac:chgData name="Catherine Smith" userId="S::catherine.smith@tvc.texas.gov::20f4a473-fdb2-4fae-942c-d5ee4fc452dc" providerId="AD" clId="Web-{55DEBEEC-0AB4-26B3-13A3-08EE2632FE37}" dt="2020-11-04T22:55:59.157" v="14"/>
          <ac:spMkLst>
            <pc:docMk/>
            <pc:sldMk cId="1579979404" sldId="274"/>
            <ac:spMk id="124" creationId="{CABF4529-0B82-460D-AB8E-28AA07058FB8}"/>
          </ac:spMkLst>
        </pc:spChg>
        <pc:spChg chg="add del">
          <ac:chgData name="Catherine Smith" userId="S::catherine.smith@tvc.texas.gov::20f4a473-fdb2-4fae-942c-d5ee4fc452dc" providerId="AD" clId="Web-{55DEBEEC-0AB4-26B3-13A3-08EE2632FE37}" dt="2020-11-04T22:55:59.157" v="14"/>
          <ac:spMkLst>
            <pc:docMk/>
            <pc:sldMk cId="1579979404" sldId="274"/>
            <ac:spMk id="125" creationId="{99413ED5-9ED4-4772-BCE4-2BCAE6B12E35}"/>
          </ac:spMkLst>
        </pc:spChg>
        <pc:spChg chg="add del">
          <ac:chgData name="Catherine Smith" userId="S::catherine.smith@tvc.texas.gov::20f4a473-fdb2-4fae-942c-d5ee4fc452dc" providerId="AD" clId="Web-{55DEBEEC-0AB4-26B3-13A3-08EE2632FE37}" dt="2020-11-04T22:55:51.219" v="10"/>
          <ac:spMkLst>
            <pc:docMk/>
            <pc:sldMk cId="1579979404" sldId="274"/>
            <ac:spMk id="126" creationId="{ECC07320-C2CA-4E29-8481-9D9E143C7788}"/>
          </ac:spMkLst>
        </pc:spChg>
        <pc:spChg chg="add del">
          <ac:chgData name="Catherine Smith" userId="S::catherine.smith@tvc.texas.gov::20f4a473-fdb2-4fae-942c-d5ee4fc452dc" providerId="AD" clId="Web-{55DEBEEC-0AB4-26B3-13A3-08EE2632FE37}" dt="2020-11-04T22:55:59.157" v="14"/>
          <ac:spMkLst>
            <pc:docMk/>
            <pc:sldMk cId="1579979404" sldId="274"/>
            <ac:spMk id="127" creationId="{04357C93-F0CB-4A1C-8F77-4E9063789819}"/>
          </ac:spMkLst>
        </pc:spChg>
        <pc:spChg chg="add del">
          <ac:chgData name="Catherine Smith" userId="S::catherine.smith@tvc.texas.gov::20f4a473-fdb2-4fae-942c-d5ee4fc452dc" providerId="AD" clId="Web-{55DEBEEC-0AB4-26B3-13A3-08EE2632FE37}" dt="2020-11-04T22:55:54.001" v="12"/>
          <ac:spMkLst>
            <pc:docMk/>
            <pc:sldMk cId="1579979404" sldId="274"/>
            <ac:spMk id="128" creationId="{A5704422-1118-4FD1-95AD-29A064EB80D9}"/>
          </ac:spMkLst>
        </pc:spChg>
        <pc:spChg chg="add del">
          <ac:chgData name="Catherine Smith" userId="S::catherine.smith@tvc.texas.gov::20f4a473-fdb2-4fae-942c-d5ee4fc452dc" providerId="AD" clId="Web-{55DEBEEC-0AB4-26B3-13A3-08EE2632FE37}" dt="2020-11-04T22:55:59.157" v="14"/>
          <ac:spMkLst>
            <pc:docMk/>
            <pc:sldMk cId="1579979404" sldId="274"/>
            <ac:spMk id="129" creationId="{6CF143E5-57C3-46A3-91A2-EDAA7A8E6A75}"/>
          </ac:spMkLst>
        </pc:spChg>
        <pc:spChg chg="add del">
          <ac:chgData name="Catherine Smith" userId="S::catherine.smith@tvc.texas.gov::20f4a473-fdb2-4fae-942c-d5ee4fc452dc" providerId="AD" clId="Web-{55DEBEEC-0AB4-26B3-13A3-08EE2632FE37}" dt="2020-11-04T22:55:54.001" v="12"/>
          <ac:spMkLst>
            <pc:docMk/>
            <pc:sldMk cId="1579979404" sldId="274"/>
            <ac:spMk id="130" creationId="{A88B2AAA-B805-498E-A9E6-98B885855498}"/>
          </ac:spMkLst>
        </pc:spChg>
        <pc:spChg chg="add del">
          <ac:chgData name="Catherine Smith" userId="S::catherine.smith@tvc.texas.gov::20f4a473-fdb2-4fae-942c-d5ee4fc452dc" providerId="AD" clId="Web-{55DEBEEC-0AB4-26B3-13A3-08EE2632FE37}" dt="2020-11-04T22:56:03.454" v="16"/>
          <ac:spMkLst>
            <pc:docMk/>
            <pc:sldMk cId="1579979404" sldId="274"/>
            <ac:spMk id="131" creationId="{7F357D35-3E3E-4EC7-B3AE-C106ABB7DC68}"/>
          </ac:spMkLst>
        </pc:spChg>
        <pc:spChg chg="add del">
          <ac:chgData name="Catherine Smith" userId="S::catherine.smith@tvc.texas.gov::20f4a473-fdb2-4fae-942c-d5ee4fc452dc" providerId="AD" clId="Web-{55DEBEEC-0AB4-26B3-13A3-08EE2632FE37}" dt="2020-11-04T22:55:54.001" v="12"/>
          <ac:spMkLst>
            <pc:docMk/>
            <pc:sldMk cId="1579979404" sldId="274"/>
            <ac:spMk id="132" creationId="{9B8051E0-19D7-43E1-BFD9-E6DBFEB3A3F1}"/>
          </ac:spMkLst>
        </pc:spChg>
        <pc:spChg chg="add del">
          <ac:chgData name="Catherine Smith" userId="S::catherine.smith@tvc.texas.gov::20f4a473-fdb2-4fae-942c-d5ee4fc452dc" providerId="AD" clId="Web-{55DEBEEC-0AB4-26B3-13A3-08EE2632FE37}" dt="2020-11-04T22:56:03.454" v="16"/>
          <ac:spMkLst>
            <pc:docMk/>
            <pc:sldMk cId="1579979404" sldId="274"/>
            <ac:spMk id="133" creationId="{9334D921-DCE6-4D92-987F-D98C93F1CBD7}"/>
          </ac:spMkLst>
        </pc:spChg>
        <pc:spChg chg="add del">
          <ac:chgData name="Catherine Smith" userId="S::catherine.smith@tvc.texas.gov::20f4a473-fdb2-4fae-942c-d5ee4fc452dc" providerId="AD" clId="Web-{55DEBEEC-0AB4-26B3-13A3-08EE2632FE37}" dt="2020-11-04T22:55:54.001" v="12"/>
          <ac:spMkLst>
            <pc:docMk/>
            <pc:sldMk cId="1579979404" sldId="274"/>
            <ac:spMk id="134" creationId="{4EDB2B02-86A2-46F5-A4BE-B7D9B10411D6}"/>
          </ac:spMkLst>
        </pc:spChg>
        <pc:spChg chg="add del">
          <ac:chgData name="Catherine Smith" userId="S::catherine.smith@tvc.texas.gov::20f4a473-fdb2-4fae-942c-d5ee4fc452dc" providerId="AD" clId="Web-{55DEBEEC-0AB4-26B3-13A3-08EE2632FE37}" dt="2020-11-04T22:56:03.454" v="16"/>
          <ac:spMkLst>
            <pc:docMk/>
            <pc:sldMk cId="1579979404" sldId="274"/>
            <ac:spMk id="135" creationId="{DE4D942F-489D-4A7B-8983-942543481B69}"/>
          </ac:spMkLst>
        </pc:spChg>
        <pc:spChg chg="add del">
          <ac:chgData name="Catherine Smith" userId="S::catherine.smith@tvc.texas.gov::20f4a473-fdb2-4fae-942c-d5ee4fc452dc" providerId="AD" clId="Web-{55DEBEEC-0AB4-26B3-13A3-08EE2632FE37}" dt="2020-11-04T22:55:54.001" v="12"/>
          <ac:spMkLst>
            <pc:docMk/>
            <pc:sldMk cId="1579979404" sldId="274"/>
            <ac:spMk id="136" creationId="{43954639-FB5D-41F4-9560-6F6DFE778425}"/>
          </ac:spMkLst>
        </pc:spChg>
        <pc:spChg chg="add del">
          <ac:chgData name="Catherine Smith" userId="S::catherine.smith@tvc.texas.gov::20f4a473-fdb2-4fae-942c-d5ee4fc452dc" providerId="AD" clId="Web-{55DEBEEC-0AB4-26B3-13A3-08EE2632FE37}" dt="2020-11-04T22:55:54.001" v="12"/>
          <ac:spMkLst>
            <pc:docMk/>
            <pc:sldMk cId="1579979404" sldId="274"/>
            <ac:spMk id="138" creationId="{E898931C-0323-41FA-A036-20F818B1FF81}"/>
          </ac:spMkLst>
        </pc:spChg>
        <pc:spChg chg="add del">
          <ac:chgData name="Catherine Smith" userId="S::catherine.smith@tvc.texas.gov::20f4a473-fdb2-4fae-942c-d5ee4fc452dc" providerId="AD" clId="Web-{55DEBEEC-0AB4-26B3-13A3-08EE2632FE37}" dt="2020-11-04T22:56:03.454" v="16"/>
          <ac:spMkLst>
            <pc:docMk/>
            <pc:sldMk cId="1579979404" sldId="274"/>
            <ac:spMk id="139" creationId="{593BD913-0EB6-48A4-B22A-6A4DE089854B}"/>
          </ac:spMkLst>
        </pc:spChg>
        <pc:spChg chg="add del">
          <ac:chgData name="Catherine Smith" userId="S::catherine.smith@tvc.texas.gov::20f4a473-fdb2-4fae-942c-d5ee4fc452dc" providerId="AD" clId="Web-{55DEBEEC-0AB4-26B3-13A3-08EE2632FE37}" dt="2020-11-04T22:55:54.001" v="12"/>
          <ac:spMkLst>
            <pc:docMk/>
            <pc:sldMk cId="1579979404" sldId="274"/>
            <ac:spMk id="140" creationId="{89AFE9DD-0792-4B98-B4EB-97ACA17E6AA8}"/>
          </ac:spMkLst>
        </pc:spChg>
        <pc:spChg chg="add">
          <ac:chgData name="Catherine Smith" userId="S::catherine.smith@tvc.texas.gov::20f4a473-fdb2-4fae-942c-d5ee4fc452dc" providerId="AD" clId="Web-{55DEBEEC-0AB4-26B3-13A3-08EE2632FE37}" dt="2020-11-04T22:56:03.454" v="17"/>
          <ac:spMkLst>
            <pc:docMk/>
            <pc:sldMk cId="1579979404" sldId="274"/>
            <ac:spMk id="141" creationId="{5341D4B7-8A53-4C37-8E33-372EAB577639}"/>
          </ac:spMkLst>
        </pc:spChg>
        <pc:spChg chg="add del">
          <ac:chgData name="Catherine Smith" userId="S::catherine.smith@tvc.texas.gov::20f4a473-fdb2-4fae-942c-d5ee4fc452dc" providerId="AD" clId="Web-{55DEBEEC-0AB4-26B3-13A3-08EE2632FE37}" dt="2020-11-04T22:55:54.001" v="12"/>
          <ac:spMkLst>
            <pc:docMk/>
            <pc:sldMk cId="1579979404" sldId="274"/>
            <ac:spMk id="142" creationId="{3981F5C4-9AE1-404E-AF44-A4E6DB374F9D}"/>
          </ac:spMkLst>
        </pc:spChg>
        <pc:spChg chg="add">
          <ac:chgData name="Catherine Smith" userId="S::catherine.smith@tvc.texas.gov::20f4a473-fdb2-4fae-942c-d5ee4fc452dc" providerId="AD" clId="Web-{55DEBEEC-0AB4-26B3-13A3-08EE2632FE37}" dt="2020-11-04T22:56:03.454" v="17"/>
          <ac:spMkLst>
            <pc:docMk/>
            <pc:sldMk cId="1579979404" sldId="274"/>
            <ac:spMk id="143" creationId="{B630B15B-CFE8-4FE5-8F6E-666207C9457F}"/>
          </ac:spMkLst>
        </pc:spChg>
        <pc:spChg chg="add del">
          <ac:chgData name="Catherine Smith" userId="S::catherine.smith@tvc.texas.gov::20f4a473-fdb2-4fae-942c-d5ee4fc452dc" providerId="AD" clId="Web-{55DEBEEC-0AB4-26B3-13A3-08EE2632FE37}" dt="2020-11-04T22:55:54.001" v="12"/>
          <ac:spMkLst>
            <pc:docMk/>
            <pc:sldMk cId="1579979404" sldId="274"/>
            <ac:spMk id="144" creationId="{763C1781-8726-4FAC-8C45-FF40376BE409}"/>
          </ac:spMkLst>
        </pc:spChg>
        <pc:spChg chg="add">
          <ac:chgData name="Catherine Smith" userId="S::catherine.smith@tvc.texas.gov::20f4a473-fdb2-4fae-942c-d5ee4fc452dc" providerId="AD" clId="Web-{55DEBEEC-0AB4-26B3-13A3-08EE2632FE37}" dt="2020-11-04T22:56:03.454" v="17"/>
          <ac:spMkLst>
            <pc:docMk/>
            <pc:sldMk cId="1579979404" sldId="274"/>
            <ac:spMk id="145" creationId="{2B51AAA3-DDFE-48DE-AF38-BE32846EC4E1}"/>
          </ac:spMkLst>
        </pc:spChg>
        <pc:spChg chg="add del">
          <ac:chgData name="Catherine Smith" userId="S::catherine.smith@tvc.texas.gov::20f4a473-fdb2-4fae-942c-d5ee4fc452dc" providerId="AD" clId="Web-{55DEBEEC-0AB4-26B3-13A3-08EE2632FE37}" dt="2020-11-04T22:55:54.001" v="12"/>
          <ac:spMkLst>
            <pc:docMk/>
            <pc:sldMk cId="1579979404" sldId="274"/>
            <ac:spMk id="146" creationId="{301491B5-56C7-43DC-A3D9-861EECCA056A}"/>
          </ac:spMkLst>
        </pc:spChg>
        <pc:spChg chg="add del">
          <ac:chgData name="Catherine Smith" userId="S::catherine.smith@tvc.texas.gov::20f4a473-fdb2-4fae-942c-d5ee4fc452dc" providerId="AD" clId="Web-{55DEBEEC-0AB4-26B3-13A3-08EE2632FE37}" dt="2020-11-04T22:55:54.001" v="12"/>
          <ac:spMkLst>
            <pc:docMk/>
            <pc:sldMk cId="1579979404" sldId="274"/>
            <ac:spMk id="148" creationId="{237E2353-22DF-46E0-A200-FB30F8F394E2}"/>
          </ac:spMkLst>
        </pc:spChg>
        <pc:spChg chg="add del">
          <ac:chgData name="Catherine Smith" userId="S::catherine.smith@tvc.texas.gov::20f4a473-fdb2-4fae-942c-d5ee4fc452dc" providerId="AD" clId="Web-{55DEBEEC-0AB4-26B3-13A3-08EE2632FE37}" dt="2020-11-04T22:55:54.001" v="12"/>
          <ac:spMkLst>
            <pc:docMk/>
            <pc:sldMk cId="1579979404" sldId="274"/>
            <ac:spMk id="150" creationId="{DD6138DB-057B-45F7-A5F4-E7BFDA20D02C}"/>
          </ac:spMkLst>
        </pc:spChg>
        <pc:spChg chg="add del">
          <ac:chgData name="Catherine Smith" userId="S::catherine.smith@tvc.texas.gov::20f4a473-fdb2-4fae-942c-d5ee4fc452dc" providerId="AD" clId="Web-{55DEBEEC-0AB4-26B3-13A3-08EE2632FE37}" dt="2020-11-04T22:55:54.001" v="12"/>
          <ac:spMkLst>
            <pc:docMk/>
            <pc:sldMk cId="1579979404" sldId="274"/>
            <ac:spMk id="152" creationId="{79A54AB1-B64F-4843-BFAB-81CB74E66B65}"/>
          </ac:spMkLst>
        </pc:spChg>
        <pc:grpChg chg="add del">
          <ac:chgData name="Catherine Smith" userId="S::catherine.smith@tvc.texas.gov::20f4a473-fdb2-4fae-942c-d5ee4fc452dc" providerId="AD" clId="Web-{55DEBEEC-0AB4-26B3-13A3-08EE2632FE37}" dt="2020-11-04T22:56:03.454" v="17"/>
          <ac:grpSpMkLst>
            <pc:docMk/>
            <pc:sldMk cId="1579979404" sldId="274"/>
            <ac:grpSpMk id="119" creationId="{3AF6A671-C637-4547-85F4-51B6D1881399}"/>
          </ac:grpSpMkLst>
        </pc:grpChg>
        <pc:picChg chg="mod">
          <ac:chgData name="Catherine Smith" userId="S::catherine.smith@tvc.texas.gov::20f4a473-fdb2-4fae-942c-d5ee4fc452dc" providerId="AD" clId="Web-{55DEBEEC-0AB4-26B3-13A3-08EE2632FE37}" dt="2020-11-04T22:56:03.454" v="17"/>
          <ac:picMkLst>
            <pc:docMk/>
            <pc:sldMk cId="1579979404" sldId="274"/>
            <ac:picMk id="4" creationId="{FEC32990-5DC5-4618-A62B-777F0BAE4005}"/>
          </ac:picMkLst>
        </pc:picChg>
        <pc:cxnChg chg="add del">
          <ac:chgData name="Catherine Smith" userId="S::catherine.smith@tvc.texas.gov::20f4a473-fdb2-4fae-942c-d5ee4fc452dc" providerId="AD" clId="Web-{55DEBEEC-0AB4-26B3-13A3-08EE2632FE37}" dt="2020-11-04T22:56:03.454" v="16"/>
          <ac:cxnSpMkLst>
            <pc:docMk/>
            <pc:sldMk cId="1579979404" sldId="274"/>
            <ac:cxnSpMk id="137" creationId="{E8F0F547-5526-40CC-8397-442101C26B40}"/>
          </ac:cxnSpMkLst>
        </pc:cxnChg>
      </pc:sldChg>
      <pc:sldChg chg="del">
        <pc:chgData name="Catherine Smith" userId="S::catherine.smith@tvc.texas.gov::20f4a473-fdb2-4fae-942c-d5ee4fc452dc" providerId="AD" clId="Web-{55DEBEEC-0AB4-26B3-13A3-08EE2632FE37}" dt="2020-11-04T22:52:24.738" v="0"/>
        <pc:sldMkLst>
          <pc:docMk/>
          <pc:sldMk cId="2845582396" sldId="279"/>
        </pc:sldMkLst>
      </pc:sldChg>
    </pc:docChg>
  </pc:docChgLst>
  <pc:docChgLst>
    <pc:chgData name="Catherine Smith" userId="S::catherine.smith@tvc.texas.gov::20f4a473-fdb2-4fae-942c-d5ee4fc452dc" providerId="AD" clId="Web-{6F2F2213-E876-4572-88A7-FA7E2CA882C2}"/>
    <pc:docChg chg="modSld">
      <pc:chgData name="Catherine Smith" userId="S::catherine.smith@tvc.texas.gov::20f4a473-fdb2-4fae-942c-d5ee4fc452dc" providerId="AD" clId="Web-{6F2F2213-E876-4572-88A7-FA7E2CA882C2}" dt="2020-11-04T20:08:44.671" v="1"/>
      <pc:docMkLst>
        <pc:docMk/>
      </pc:docMkLst>
      <pc:sldChg chg="modTransition">
        <pc:chgData name="Catherine Smith" userId="S::catherine.smith@tvc.texas.gov::20f4a473-fdb2-4fae-942c-d5ee4fc452dc" providerId="AD" clId="Web-{6F2F2213-E876-4572-88A7-FA7E2CA882C2}" dt="2020-11-04T20:08:44.671" v="1"/>
        <pc:sldMkLst>
          <pc:docMk/>
          <pc:sldMk cId="1261260502" sldId="292"/>
        </pc:sldMkLst>
      </pc:sldChg>
    </pc:docChg>
  </pc:docChgLst>
  <pc:docChgLst>
    <pc:chgData name="Catherine Smith" userId="S::catherine.smith@tvc.texas.gov::20f4a473-fdb2-4fae-942c-d5ee4fc452dc" providerId="AD" clId="Web-{F343B331-F0EB-7131-3B07-03EB2EDB4A83}"/>
    <pc:docChg chg="modSld sldOrd">
      <pc:chgData name="Catherine Smith" userId="S::catherine.smith@tvc.texas.gov::20f4a473-fdb2-4fae-942c-d5ee4fc452dc" providerId="AD" clId="Web-{F343B331-F0EB-7131-3B07-03EB2EDB4A83}" dt="2020-11-06T17:56:57.028" v="203"/>
      <pc:docMkLst>
        <pc:docMk/>
      </pc:docMkLst>
      <pc:sldChg chg="addSp delSp modSp">
        <pc:chgData name="Catherine Smith" userId="S::catherine.smith@tvc.texas.gov::20f4a473-fdb2-4fae-942c-d5ee4fc452dc" providerId="AD" clId="Web-{F343B331-F0EB-7131-3B07-03EB2EDB4A83}" dt="2020-11-06T17:21:34.797" v="11"/>
        <pc:sldMkLst>
          <pc:docMk/>
          <pc:sldMk cId="2126576877" sldId="264"/>
        </pc:sldMkLst>
        <pc:spChg chg="mod">
          <ac:chgData name="Catherine Smith" userId="S::catherine.smith@tvc.texas.gov::20f4a473-fdb2-4fae-942c-d5ee4fc452dc" providerId="AD" clId="Web-{F343B331-F0EB-7131-3B07-03EB2EDB4A83}" dt="2020-11-06T17:21:34.797" v="11"/>
          <ac:spMkLst>
            <pc:docMk/>
            <pc:sldMk cId="2126576877" sldId="264"/>
            <ac:spMk id="2" creationId="{BF1281C7-14D0-4011-A403-91A34B443B48}"/>
          </ac:spMkLst>
        </pc:spChg>
        <pc:spChg chg="mod">
          <ac:chgData name="Catherine Smith" userId="S::catherine.smith@tvc.texas.gov::20f4a473-fdb2-4fae-942c-d5ee4fc452dc" providerId="AD" clId="Web-{F343B331-F0EB-7131-3B07-03EB2EDB4A83}" dt="2020-11-06T17:21:34.797" v="11"/>
          <ac:spMkLst>
            <pc:docMk/>
            <pc:sldMk cId="2126576877" sldId="264"/>
            <ac:spMk id="3" creationId="{D5A990CA-536D-4148-A562-81DCDEF71441}"/>
          </ac:spMkLst>
        </pc:spChg>
        <pc:spChg chg="del">
          <ac:chgData name="Catherine Smith" userId="S::catherine.smith@tvc.texas.gov::20f4a473-fdb2-4fae-942c-d5ee4fc452dc" providerId="AD" clId="Web-{F343B331-F0EB-7131-3B07-03EB2EDB4A83}" dt="2020-11-06T17:21:34.797" v="11"/>
          <ac:spMkLst>
            <pc:docMk/>
            <pc:sldMk cId="2126576877" sldId="264"/>
            <ac:spMk id="39" creationId="{117AB3D3-3C9C-4DED-809A-78734805B895}"/>
          </ac:spMkLst>
        </pc:spChg>
        <pc:spChg chg="del">
          <ac:chgData name="Catherine Smith" userId="S::catherine.smith@tvc.texas.gov::20f4a473-fdb2-4fae-942c-d5ee4fc452dc" providerId="AD" clId="Web-{F343B331-F0EB-7131-3B07-03EB2EDB4A83}" dt="2020-11-06T17:21:34.797" v="11"/>
          <ac:spMkLst>
            <pc:docMk/>
            <pc:sldMk cId="2126576877" sldId="264"/>
            <ac:spMk id="40" creationId="{3A9A4357-BD1D-4622-A4FE-766E6AB8DE84}"/>
          </ac:spMkLst>
        </pc:spChg>
        <pc:spChg chg="del">
          <ac:chgData name="Catherine Smith" userId="S::catherine.smith@tvc.texas.gov::20f4a473-fdb2-4fae-942c-d5ee4fc452dc" providerId="AD" clId="Web-{F343B331-F0EB-7131-3B07-03EB2EDB4A83}" dt="2020-11-06T17:21:34.797" v="11"/>
          <ac:spMkLst>
            <pc:docMk/>
            <pc:sldMk cId="2126576877" sldId="264"/>
            <ac:spMk id="46" creationId="{E659831F-0D9A-4C63-9EBB-8435B85A440F}"/>
          </ac:spMkLst>
        </pc:spChg>
        <pc:spChg chg="del">
          <ac:chgData name="Catherine Smith" userId="S::catherine.smith@tvc.texas.gov::20f4a473-fdb2-4fae-942c-d5ee4fc452dc" providerId="AD" clId="Web-{F343B331-F0EB-7131-3B07-03EB2EDB4A83}" dt="2020-11-06T17:21:34.797" v="11"/>
          <ac:spMkLst>
            <pc:docMk/>
            <pc:sldMk cId="2126576877" sldId="264"/>
            <ac:spMk id="48" creationId="{E6995CE5-F890-4ABA-82A2-26507CE8D2A3}"/>
          </ac:spMkLst>
        </pc:spChg>
        <pc:spChg chg="add">
          <ac:chgData name="Catherine Smith" userId="S::catherine.smith@tvc.texas.gov::20f4a473-fdb2-4fae-942c-d5ee4fc452dc" providerId="AD" clId="Web-{F343B331-F0EB-7131-3B07-03EB2EDB4A83}" dt="2020-11-06T17:21:34.797" v="11"/>
          <ac:spMkLst>
            <pc:docMk/>
            <pc:sldMk cId="2126576877" sldId="264"/>
            <ac:spMk id="53" creationId="{FFD44BAB-2F3A-4B95-B9D3-E5B819787FF3}"/>
          </ac:spMkLst>
        </pc:spChg>
        <pc:grpChg chg="add">
          <ac:chgData name="Catherine Smith" userId="S::catherine.smith@tvc.texas.gov::20f4a473-fdb2-4fae-942c-d5ee4fc452dc" providerId="AD" clId="Web-{F343B331-F0EB-7131-3B07-03EB2EDB4A83}" dt="2020-11-06T17:21:34.797" v="11"/>
          <ac:grpSpMkLst>
            <pc:docMk/>
            <pc:sldMk cId="2126576877" sldId="264"/>
            <ac:grpSpMk id="55" creationId="{5C6AE2F4-5A2E-4357-A1D8-6142F9BDC8E3}"/>
          </ac:grpSpMkLst>
        </pc:grpChg>
        <pc:picChg chg="mod">
          <ac:chgData name="Catherine Smith" userId="S::catherine.smith@tvc.texas.gov::20f4a473-fdb2-4fae-942c-d5ee4fc452dc" providerId="AD" clId="Web-{F343B331-F0EB-7131-3B07-03EB2EDB4A83}" dt="2020-11-06T17:21:34.797" v="11"/>
          <ac:picMkLst>
            <pc:docMk/>
            <pc:sldMk cId="2126576877" sldId="264"/>
            <ac:picMk id="6" creationId="{A3837658-C177-402A-AF71-73EAD4AF00D3}"/>
          </ac:picMkLst>
        </pc:picChg>
      </pc:sldChg>
      <pc:sldChg chg="addSp delSp modSp">
        <pc:chgData name="Catherine Smith" userId="S::catherine.smith@tvc.texas.gov::20f4a473-fdb2-4fae-942c-d5ee4fc452dc" providerId="AD" clId="Web-{F343B331-F0EB-7131-3B07-03EB2EDB4A83}" dt="2020-11-06T17:56:57.028" v="203"/>
        <pc:sldMkLst>
          <pc:docMk/>
          <pc:sldMk cId="2103536554" sldId="269"/>
        </pc:sldMkLst>
        <pc:spChg chg="mod">
          <ac:chgData name="Catherine Smith" userId="S::catherine.smith@tvc.texas.gov::20f4a473-fdb2-4fae-942c-d5ee4fc452dc" providerId="AD" clId="Web-{F343B331-F0EB-7131-3B07-03EB2EDB4A83}" dt="2020-11-06T17:56:57.013" v="202"/>
          <ac:spMkLst>
            <pc:docMk/>
            <pc:sldMk cId="2103536554" sldId="269"/>
            <ac:spMk id="2" creationId="{5E8B32F9-4DDC-4FB3-A222-3CB6FE63218B}"/>
          </ac:spMkLst>
        </pc:spChg>
        <pc:spChg chg="mod">
          <ac:chgData name="Catherine Smith" userId="S::catherine.smith@tvc.texas.gov::20f4a473-fdb2-4fae-942c-d5ee4fc452dc" providerId="AD" clId="Web-{F343B331-F0EB-7131-3B07-03EB2EDB4A83}" dt="2020-11-06T17:56:57.028" v="203"/>
          <ac:spMkLst>
            <pc:docMk/>
            <pc:sldMk cId="2103536554" sldId="269"/>
            <ac:spMk id="3" creationId="{68B64A2B-FC6E-49BB-B4F1-464752C9CB80}"/>
          </ac:spMkLst>
        </pc:spChg>
        <pc:spChg chg="add del">
          <ac:chgData name="Catherine Smith" userId="S::catherine.smith@tvc.texas.gov::20f4a473-fdb2-4fae-942c-d5ee4fc452dc" providerId="AD" clId="Web-{F343B331-F0EB-7131-3B07-03EB2EDB4A83}" dt="2020-11-06T17:56:19.307" v="190"/>
          <ac:spMkLst>
            <pc:docMk/>
            <pc:sldMk cId="2103536554" sldId="269"/>
            <ac:spMk id="73" creationId="{DBF61EA3-B236-439E-9C0B-340980D56BEE}"/>
          </ac:spMkLst>
        </pc:spChg>
        <pc:spChg chg="add del">
          <ac:chgData name="Catherine Smith" userId="S::catherine.smith@tvc.texas.gov::20f4a473-fdb2-4fae-942c-d5ee4fc452dc" providerId="AD" clId="Web-{F343B331-F0EB-7131-3B07-03EB2EDB4A83}" dt="2020-11-06T17:56:51.528" v="198"/>
          <ac:spMkLst>
            <pc:docMk/>
            <pc:sldMk cId="2103536554" sldId="269"/>
            <ac:spMk id="80" creationId="{3873B707-463F-40B0-8227-E8CC6C67EB25}"/>
          </ac:spMkLst>
        </pc:spChg>
        <pc:spChg chg="del">
          <ac:chgData name="Catherine Smith" userId="S::catherine.smith@tvc.texas.gov::20f4a473-fdb2-4fae-942c-d5ee4fc452dc" providerId="AD" clId="Web-{F343B331-F0EB-7131-3B07-03EB2EDB4A83}" dt="2020-11-06T17:39:24.405" v="15"/>
          <ac:spMkLst>
            <pc:docMk/>
            <pc:sldMk cId="2103536554" sldId="269"/>
            <ac:spMk id="92" creationId="{3756B343-807D-456E-AA26-80E96B75D13B}"/>
          </ac:spMkLst>
        </pc:spChg>
        <pc:spChg chg="del">
          <ac:chgData name="Catherine Smith" userId="S::catherine.smith@tvc.texas.gov::20f4a473-fdb2-4fae-942c-d5ee4fc452dc" providerId="AD" clId="Web-{F343B331-F0EB-7131-3B07-03EB2EDB4A83}" dt="2020-11-06T17:39:24.405" v="15"/>
          <ac:spMkLst>
            <pc:docMk/>
            <pc:sldMk cId="2103536554" sldId="269"/>
            <ac:spMk id="93" creationId="{08980754-6F4B-43C9-B9BE-127B6BED6586}"/>
          </ac:spMkLst>
        </pc:spChg>
        <pc:spChg chg="del">
          <ac:chgData name="Catherine Smith" userId="S::catherine.smith@tvc.texas.gov::20f4a473-fdb2-4fae-942c-d5ee4fc452dc" providerId="AD" clId="Web-{F343B331-F0EB-7131-3B07-03EB2EDB4A83}" dt="2020-11-06T17:39:24.405" v="15"/>
          <ac:spMkLst>
            <pc:docMk/>
            <pc:sldMk cId="2103536554" sldId="269"/>
            <ac:spMk id="94" creationId="{2C1BBA94-3F40-40AA-8BB9-E69E25E537C1}"/>
          </ac:spMkLst>
        </pc:spChg>
        <pc:spChg chg="del">
          <ac:chgData name="Catherine Smith" userId="S::catherine.smith@tvc.texas.gov::20f4a473-fdb2-4fae-942c-d5ee4fc452dc" providerId="AD" clId="Web-{F343B331-F0EB-7131-3B07-03EB2EDB4A83}" dt="2020-11-06T17:39:24.405" v="15"/>
          <ac:spMkLst>
            <pc:docMk/>
            <pc:sldMk cId="2103536554" sldId="269"/>
            <ac:spMk id="95" creationId="{169CC832-2974-4E8D-90ED-3E2941BA7336}"/>
          </ac:spMkLst>
        </pc:spChg>
        <pc:spChg chg="del">
          <ac:chgData name="Catherine Smith" userId="S::catherine.smith@tvc.texas.gov::20f4a473-fdb2-4fae-942c-d5ee4fc452dc" providerId="AD" clId="Web-{F343B331-F0EB-7131-3B07-03EB2EDB4A83}" dt="2020-11-06T17:39:24.405" v="15"/>
          <ac:spMkLst>
            <pc:docMk/>
            <pc:sldMk cId="2103536554" sldId="269"/>
            <ac:spMk id="96" creationId="{55222F96-971A-4F90-B841-6BAB416C7AC1}"/>
          </ac:spMkLst>
        </pc:spChg>
        <pc:spChg chg="add del">
          <ac:chgData name="Catherine Smith" userId="S::catherine.smith@tvc.texas.gov::20f4a473-fdb2-4fae-942c-d5ee4fc452dc" providerId="AD" clId="Web-{F343B331-F0EB-7131-3B07-03EB2EDB4A83}" dt="2020-11-06T17:50:53.960" v="131"/>
          <ac:spMkLst>
            <pc:docMk/>
            <pc:sldMk cId="2103536554" sldId="269"/>
            <ac:spMk id="101" creationId="{201CC55D-ED54-4C5C-95E6-10947BD1103B}"/>
          </ac:spMkLst>
        </pc:spChg>
        <pc:spChg chg="add del">
          <ac:chgData name="Catherine Smith" userId="S::catherine.smith@tvc.texas.gov::20f4a473-fdb2-4fae-942c-d5ee4fc452dc" providerId="AD" clId="Web-{F343B331-F0EB-7131-3B07-03EB2EDB4A83}" dt="2020-11-06T17:50:53.960" v="131"/>
          <ac:spMkLst>
            <pc:docMk/>
            <pc:sldMk cId="2103536554" sldId="269"/>
            <ac:spMk id="107" creationId="{3873B707-463F-40B0-8227-E8CC6C67EB25}"/>
          </ac:spMkLst>
        </pc:spChg>
        <pc:spChg chg="add del">
          <ac:chgData name="Catherine Smith" userId="S::catherine.smith@tvc.texas.gov::20f4a473-fdb2-4fae-942c-d5ee4fc452dc" providerId="AD" clId="Web-{F343B331-F0EB-7131-3B07-03EB2EDB4A83}" dt="2020-11-06T17:50:53.960" v="131"/>
          <ac:spMkLst>
            <pc:docMk/>
            <pc:sldMk cId="2103536554" sldId="269"/>
            <ac:spMk id="109" creationId="{C13237C8-E62C-4F0D-A318-BD6FB6C2D138}"/>
          </ac:spMkLst>
        </pc:spChg>
        <pc:spChg chg="add del">
          <ac:chgData name="Catherine Smith" userId="S::catherine.smith@tvc.texas.gov::20f4a473-fdb2-4fae-942c-d5ee4fc452dc" providerId="AD" clId="Web-{F343B331-F0EB-7131-3B07-03EB2EDB4A83}" dt="2020-11-06T17:50:53.960" v="131"/>
          <ac:spMkLst>
            <pc:docMk/>
            <pc:sldMk cId="2103536554" sldId="269"/>
            <ac:spMk id="111" creationId="{19C9EAEA-39D0-4B0E-A0EB-51E7B26740B1}"/>
          </ac:spMkLst>
        </pc:spChg>
        <pc:spChg chg="add del">
          <ac:chgData name="Catherine Smith" userId="S::catherine.smith@tvc.texas.gov::20f4a473-fdb2-4fae-942c-d5ee4fc452dc" providerId="AD" clId="Web-{F343B331-F0EB-7131-3B07-03EB2EDB4A83}" dt="2020-11-06T17:50:47.023" v="126"/>
          <ac:spMkLst>
            <pc:docMk/>
            <pc:sldMk cId="2103536554" sldId="269"/>
            <ac:spMk id="113" creationId="{B6CDA21F-E7AF-4C75-8395-33F58D5B0E45}"/>
          </ac:spMkLst>
        </pc:spChg>
        <pc:spChg chg="add del">
          <ac:chgData name="Catherine Smith" userId="S::catherine.smith@tvc.texas.gov::20f4a473-fdb2-4fae-942c-d5ee4fc452dc" providerId="AD" clId="Web-{F343B331-F0EB-7131-3B07-03EB2EDB4A83}" dt="2020-11-06T17:50:49.538" v="128"/>
          <ac:spMkLst>
            <pc:docMk/>
            <pc:sldMk cId="2103536554" sldId="269"/>
            <ac:spMk id="115" creationId="{8B9AA7C6-5E5A-498E-A6DF-A943376E09BC}"/>
          </ac:spMkLst>
        </pc:spChg>
        <pc:spChg chg="add del">
          <ac:chgData name="Catherine Smith" userId="S::catherine.smith@tvc.texas.gov::20f4a473-fdb2-4fae-942c-d5ee4fc452dc" providerId="AD" clId="Web-{F343B331-F0EB-7131-3B07-03EB2EDB4A83}" dt="2020-11-06T17:50:42.944" v="124"/>
          <ac:spMkLst>
            <pc:docMk/>
            <pc:sldMk cId="2103536554" sldId="269"/>
            <ac:spMk id="116" creationId="{DBF61EA3-B236-439E-9C0B-340980D56BEE}"/>
          </ac:spMkLst>
        </pc:spChg>
        <pc:spChg chg="add del">
          <ac:chgData name="Catherine Smith" userId="S::catherine.smith@tvc.texas.gov::20f4a473-fdb2-4fae-942c-d5ee4fc452dc" providerId="AD" clId="Web-{F343B331-F0EB-7131-3B07-03EB2EDB4A83}" dt="2020-11-06T17:50:53.945" v="130"/>
          <ac:spMkLst>
            <pc:docMk/>
            <pc:sldMk cId="2103536554" sldId="269"/>
            <ac:spMk id="119" creationId="{081EA652-8C6A-4E69-BEB9-170809474553}"/>
          </ac:spMkLst>
        </pc:spChg>
        <pc:spChg chg="add del">
          <ac:chgData name="Catherine Smith" userId="S::catherine.smith@tvc.texas.gov::20f4a473-fdb2-4fae-942c-d5ee4fc452dc" providerId="AD" clId="Web-{F343B331-F0EB-7131-3B07-03EB2EDB4A83}" dt="2020-11-06T17:50:53.945" v="130"/>
          <ac:spMkLst>
            <pc:docMk/>
            <pc:sldMk cId="2103536554" sldId="269"/>
            <ac:spMk id="120" creationId="{7F488E8B-4E1E-4402-8935-D4E6C02615C7}"/>
          </ac:spMkLst>
        </pc:spChg>
        <pc:spChg chg="add del">
          <ac:chgData name="Catherine Smith" userId="S::catherine.smith@tvc.texas.gov::20f4a473-fdb2-4fae-942c-d5ee4fc452dc" providerId="AD" clId="Web-{F343B331-F0EB-7131-3B07-03EB2EDB4A83}" dt="2020-11-06T17:50:49.538" v="128"/>
          <ac:spMkLst>
            <pc:docMk/>
            <pc:sldMk cId="2103536554" sldId="269"/>
            <ac:spMk id="121" creationId="{81E140AE-0ABF-47C8-BF32-7D2F0CF2BA44}"/>
          </ac:spMkLst>
        </pc:spChg>
        <pc:spChg chg="add del">
          <ac:chgData name="Catherine Smith" userId="S::catherine.smith@tvc.texas.gov::20f4a473-fdb2-4fae-942c-d5ee4fc452dc" providerId="AD" clId="Web-{F343B331-F0EB-7131-3B07-03EB2EDB4A83}" dt="2020-11-06T17:50:42.944" v="124"/>
          <ac:spMkLst>
            <pc:docMk/>
            <pc:sldMk cId="2103536554" sldId="269"/>
            <ac:spMk id="122" creationId="{E659831F-0D9A-4C63-9EBB-8435B85A440F}"/>
          </ac:spMkLst>
        </pc:spChg>
        <pc:spChg chg="add del">
          <ac:chgData name="Catherine Smith" userId="S::catherine.smith@tvc.texas.gov::20f4a473-fdb2-4fae-942c-d5ee4fc452dc" providerId="AD" clId="Web-{F343B331-F0EB-7131-3B07-03EB2EDB4A83}" dt="2020-11-06T17:50:47.023" v="126"/>
          <ac:spMkLst>
            <pc:docMk/>
            <pc:sldMk cId="2103536554" sldId="269"/>
            <ac:spMk id="123" creationId="{D5B0017B-2ECA-49AF-B397-DC140825DF8D}"/>
          </ac:spMkLst>
        </pc:spChg>
        <pc:spChg chg="add del">
          <ac:chgData name="Catherine Smith" userId="S::catherine.smith@tvc.texas.gov::20f4a473-fdb2-4fae-942c-d5ee4fc452dc" providerId="AD" clId="Web-{F343B331-F0EB-7131-3B07-03EB2EDB4A83}" dt="2020-11-06T17:50:49.538" v="128"/>
          <ac:spMkLst>
            <pc:docMk/>
            <pc:sldMk cId="2103536554" sldId="269"/>
            <ac:spMk id="124" creationId="{CBC4F608-B4B8-48C3-9572-C0F061B1CD99}"/>
          </ac:spMkLst>
        </pc:spChg>
        <pc:spChg chg="add del">
          <ac:chgData name="Catherine Smith" userId="S::catherine.smith@tvc.texas.gov::20f4a473-fdb2-4fae-942c-d5ee4fc452dc" providerId="AD" clId="Web-{F343B331-F0EB-7131-3B07-03EB2EDB4A83}" dt="2020-11-06T17:50:53.945" v="130"/>
          <ac:spMkLst>
            <pc:docMk/>
            <pc:sldMk cId="2103536554" sldId="269"/>
            <ac:spMk id="126" creationId="{5298780A-33B9-4EA2-8F67-DE68AD62841B}"/>
          </ac:spMkLst>
        </pc:spChg>
        <pc:spChg chg="add del">
          <ac:chgData name="Catherine Smith" userId="S::catherine.smith@tvc.texas.gov::20f4a473-fdb2-4fae-942c-d5ee4fc452dc" providerId="AD" clId="Web-{F343B331-F0EB-7131-3B07-03EB2EDB4A83}" dt="2020-11-06T17:56:57.028" v="203"/>
          <ac:spMkLst>
            <pc:docMk/>
            <pc:sldMk cId="2103536554" sldId="269"/>
            <ac:spMk id="128" creationId="{DBF61EA3-B236-439E-9C0B-340980D56BEE}"/>
          </ac:spMkLst>
        </pc:spChg>
        <pc:spChg chg="add del">
          <ac:chgData name="Catherine Smith" userId="S::catherine.smith@tvc.texas.gov::20f4a473-fdb2-4fae-942c-d5ee4fc452dc" providerId="AD" clId="Web-{F343B331-F0EB-7131-3B07-03EB2EDB4A83}" dt="2020-11-06T17:56:57.028" v="203"/>
          <ac:spMkLst>
            <pc:docMk/>
            <pc:sldMk cId="2103536554" sldId="269"/>
            <ac:spMk id="132" creationId="{E659831F-0D9A-4C63-9EBB-8435B85A440F}"/>
          </ac:spMkLst>
        </pc:spChg>
        <pc:spChg chg="add del">
          <ac:chgData name="Catherine Smith" userId="S::catherine.smith@tvc.texas.gov::20f4a473-fdb2-4fae-942c-d5ee4fc452dc" providerId="AD" clId="Web-{F343B331-F0EB-7131-3B07-03EB2EDB4A83}" dt="2020-11-06T17:56:24.933" v="192"/>
          <ac:spMkLst>
            <pc:docMk/>
            <pc:sldMk cId="2103536554" sldId="269"/>
            <ac:spMk id="135" creationId="{081EA652-8C6A-4E69-BEB9-170809474553}"/>
          </ac:spMkLst>
        </pc:spChg>
        <pc:spChg chg="add del">
          <ac:chgData name="Catherine Smith" userId="S::catherine.smith@tvc.texas.gov::20f4a473-fdb2-4fae-942c-d5ee4fc452dc" providerId="AD" clId="Web-{F343B331-F0EB-7131-3B07-03EB2EDB4A83}" dt="2020-11-06T17:56:24.933" v="192"/>
          <ac:spMkLst>
            <pc:docMk/>
            <pc:sldMk cId="2103536554" sldId="269"/>
            <ac:spMk id="136" creationId="{5298780A-33B9-4EA2-8F67-DE68AD62841B}"/>
          </ac:spMkLst>
        </pc:spChg>
        <pc:spChg chg="add del">
          <ac:chgData name="Catherine Smith" userId="S::catherine.smith@tvc.texas.gov::20f4a473-fdb2-4fae-942c-d5ee4fc452dc" providerId="AD" clId="Web-{F343B331-F0EB-7131-3B07-03EB2EDB4A83}" dt="2020-11-06T17:56:19.307" v="190"/>
          <ac:spMkLst>
            <pc:docMk/>
            <pc:sldMk cId="2103536554" sldId="269"/>
            <ac:spMk id="137" creationId="{E659831F-0D9A-4C63-9EBB-8435B85A440F}"/>
          </ac:spMkLst>
        </pc:spChg>
        <pc:spChg chg="add del">
          <ac:chgData name="Catherine Smith" userId="S::catherine.smith@tvc.texas.gov::20f4a473-fdb2-4fae-942c-d5ee4fc452dc" providerId="AD" clId="Web-{F343B331-F0EB-7131-3B07-03EB2EDB4A83}" dt="2020-11-06T17:56:24.933" v="192"/>
          <ac:spMkLst>
            <pc:docMk/>
            <pc:sldMk cId="2103536554" sldId="269"/>
            <ac:spMk id="138" creationId="{7F488E8B-4E1E-4402-8935-D4E6C02615C7}"/>
          </ac:spMkLst>
        </pc:spChg>
        <pc:spChg chg="add del">
          <ac:chgData name="Catherine Smith" userId="S::catherine.smith@tvc.texas.gov::20f4a473-fdb2-4fae-942c-d5ee4fc452dc" providerId="AD" clId="Web-{F343B331-F0EB-7131-3B07-03EB2EDB4A83}" dt="2020-11-06T17:56:27.964" v="194"/>
          <ac:spMkLst>
            <pc:docMk/>
            <pc:sldMk cId="2103536554" sldId="269"/>
            <ac:spMk id="140" creationId="{3AD318CC-E2A8-4E27-9548-A047A78999B1}"/>
          </ac:spMkLst>
        </pc:spChg>
        <pc:spChg chg="add del">
          <ac:chgData name="Catherine Smith" userId="S::catherine.smith@tvc.texas.gov::20f4a473-fdb2-4fae-942c-d5ee4fc452dc" providerId="AD" clId="Web-{F343B331-F0EB-7131-3B07-03EB2EDB4A83}" dt="2020-11-06T17:56:31.324" v="196"/>
          <ac:spMkLst>
            <pc:docMk/>
            <pc:sldMk cId="2103536554" sldId="269"/>
            <ac:spMk id="142" creationId="{8B9AA7C6-5E5A-498E-A6DF-A943376E09BC}"/>
          </ac:spMkLst>
        </pc:spChg>
        <pc:spChg chg="add del">
          <ac:chgData name="Catherine Smith" userId="S::catherine.smith@tvc.texas.gov::20f4a473-fdb2-4fae-942c-d5ee4fc452dc" providerId="AD" clId="Web-{F343B331-F0EB-7131-3B07-03EB2EDB4A83}" dt="2020-11-06T17:56:27.964" v="194"/>
          <ac:spMkLst>
            <pc:docMk/>
            <pc:sldMk cId="2103536554" sldId="269"/>
            <ac:spMk id="144" creationId="{2C1BBA94-3F40-40AA-8BB9-E69E25E537C1}"/>
          </ac:spMkLst>
        </pc:spChg>
        <pc:spChg chg="add del">
          <ac:chgData name="Catherine Smith" userId="S::catherine.smith@tvc.texas.gov::20f4a473-fdb2-4fae-942c-d5ee4fc452dc" providerId="AD" clId="Web-{F343B331-F0EB-7131-3B07-03EB2EDB4A83}" dt="2020-11-06T17:56:51.528" v="198"/>
          <ac:spMkLst>
            <pc:docMk/>
            <pc:sldMk cId="2103536554" sldId="269"/>
            <ac:spMk id="145" creationId="{7515D20E-1AB7-4E74-9236-2B72B63D60B6}"/>
          </ac:spMkLst>
        </pc:spChg>
        <pc:spChg chg="add del">
          <ac:chgData name="Catherine Smith" userId="S::catherine.smith@tvc.texas.gov::20f4a473-fdb2-4fae-942c-d5ee4fc452dc" providerId="AD" clId="Web-{F343B331-F0EB-7131-3B07-03EB2EDB4A83}" dt="2020-11-06T17:56:31.324" v="196"/>
          <ac:spMkLst>
            <pc:docMk/>
            <pc:sldMk cId="2103536554" sldId="269"/>
            <ac:spMk id="147" creationId="{81E140AE-0ABF-47C8-BF32-7D2F0CF2BA44}"/>
          </ac:spMkLst>
        </pc:spChg>
        <pc:spChg chg="add del">
          <ac:chgData name="Catherine Smith" userId="S::catherine.smith@tvc.texas.gov::20f4a473-fdb2-4fae-942c-d5ee4fc452dc" providerId="AD" clId="Web-{F343B331-F0EB-7131-3B07-03EB2EDB4A83}" dt="2020-11-06T17:56:31.324" v="196"/>
          <ac:spMkLst>
            <pc:docMk/>
            <pc:sldMk cId="2103536554" sldId="269"/>
            <ac:spMk id="148" creationId="{CBC4F608-B4B8-48C3-9572-C0F061B1CD99}"/>
          </ac:spMkLst>
        </pc:spChg>
        <pc:spChg chg="add del">
          <ac:chgData name="Catherine Smith" userId="S::catherine.smith@tvc.texas.gov::20f4a473-fdb2-4fae-942c-d5ee4fc452dc" providerId="AD" clId="Web-{F343B331-F0EB-7131-3B07-03EB2EDB4A83}" dt="2020-11-06T17:56:54.481" v="200"/>
          <ac:spMkLst>
            <pc:docMk/>
            <pc:sldMk cId="2103536554" sldId="269"/>
            <ac:spMk id="149" creationId="{DBF61EA3-B236-439E-9C0B-340980D56BEE}"/>
          </ac:spMkLst>
        </pc:spChg>
        <pc:spChg chg="add del">
          <ac:chgData name="Catherine Smith" userId="S::catherine.smith@tvc.texas.gov::20f4a473-fdb2-4fae-942c-d5ee4fc452dc" providerId="AD" clId="Web-{F343B331-F0EB-7131-3B07-03EB2EDB4A83}" dt="2020-11-06T17:56:57.013" v="202"/>
          <ac:spMkLst>
            <pc:docMk/>
            <pc:sldMk cId="2103536554" sldId="269"/>
            <ac:spMk id="151" creationId="{081EA652-8C6A-4E69-BEB9-170809474553}"/>
          </ac:spMkLst>
        </pc:spChg>
        <pc:spChg chg="add del">
          <ac:chgData name="Catherine Smith" userId="S::catherine.smith@tvc.texas.gov::20f4a473-fdb2-4fae-942c-d5ee4fc452dc" providerId="AD" clId="Web-{F343B331-F0EB-7131-3B07-03EB2EDB4A83}" dt="2020-11-06T17:56:51.528" v="198"/>
          <ac:spMkLst>
            <pc:docMk/>
            <pc:sldMk cId="2103536554" sldId="269"/>
            <ac:spMk id="152" creationId="{19C9EAEA-39D0-4B0E-A0EB-51E7B26740B1}"/>
          </ac:spMkLst>
        </pc:spChg>
        <pc:spChg chg="add del">
          <ac:chgData name="Catherine Smith" userId="S::catherine.smith@tvc.texas.gov::20f4a473-fdb2-4fae-942c-d5ee4fc452dc" providerId="AD" clId="Web-{F343B331-F0EB-7131-3B07-03EB2EDB4A83}" dt="2020-11-06T17:56:57.013" v="202"/>
          <ac:spMkLst>
            <pc:docMk/>
            <pc:sldMk cId="2103536554" sldId="269"/>
            <ac:spMk id="153" creationId="{5298780A-33B9-4EA2-8F67-DE68AD62841B}"/>
          </ac:spMkLst>
        </pc:spChg>
        <pc:spChg chg="add del">
          <ac:chgData name="Catherine Smith" userId="S::catherine.smith@tvc.texas.gov::20f4a473-fdb2-4fae-942c-d5ee4fc452dc" providerId="AD" clId="Web-{F343B331-F0EB-7131-3B07-03EB2EDB4A83}" dt="2020-11-06T17:56:54.481" v="200"/>
          <ac:spMkLst>
            <pc:docMk/>
            <pc:sldMk cId="2103536554" sldId="269"/>
            <ac:spMk id="154" creationId="{E659831F-0D9A-4C63-9EBB-8435B85A440F}"/>
          </ac:spMkLst>
        </pc:spChg>
        <pc:spChg chg="add del">
          <ac:chgData name="Catherine Smith" userId="S::catherine.smith@tvc.texas.gov::20f4a473-fdb2-4fae-942c-d5ee4fc452dc" providerId="AD" clId="Web-{F343B331-F0EB-7131-3B07-03EB2EDB4A83}" dt="2020-11-06T17:56:57.013" v="202"/>
          <ac:spMkLst>
            <pc:docMk/>
            <pc:sldMk cId="2103536554" sldId="269"/>
            <ac:spMk id="155" creationId="{7F488E8B-4E1E-4402-8935-D4E6C02615C7}"/>
          </ac:spMkLst>
        </pc:spChg>
        <pc:spChg chg="add">
          <ac:chgData name="Catherine Smith" userId="S::catherine.smith@tvc.texas.gov::20f4a473-fdb2-4fae-942c-d5ee4fc452dc" providerId="AD" clId="Web-{F343B331-F0EB-7131-3B07-03EB2EDB4A83}" dt="2020-11-06T17:56:57.028" v="203"/>
          <ac:spMkLst>
            <pc:docMk/>
            <pc:sldMk cId="2103536554" sldId="269"/>
            <ac:spMk id="157" creationId="{DBF61EA3-B236-439E-9C0B-340980D56BEE}"/>
          </ac:spMkLst>
        </pc:spChg>
        <pc:spChg chg="add">
          <ac:chgData name="Catherine Smith" userId="S::catherine.smith@tvc.texas.gov::20f4a473-fdb2-4fae-942c-d5ee4fc452dc" providerId="AD" clId="Web-{F343B331-F0EB-7131-3B07-03EB2EDB4A83}" dt="2020-11-06T17:56:57.028" v="203"/>
          <ac:spMkLst>
            <pc:docMk/>
            <pc:sldMk cId="2103536554" sldId="269"/>
            <ac:spMk id="161" creationId="{E659831F-0D9A-4C63-9EBB-8435B85A440F}"/>
          </ac:spMkLst>
        </pc:spChg>
        <pc:grpChg chg="add del">
          <ac:chgData name="Catherine Smith" userId="S::catherine.smith@tvc.texas.gov::20f4a473-fdb2-4fae-942c-d5ee4fc452dc" providerId="AD" clId="Web-{F343B331-F0EB-7131-3B07-03EB2EDB4A83}" dt="2020-11-06T17:50:53.960" v="131"/>
          <ac:grpSpMkLst>
            <pc:docMk/>
            <pc:sldMk cId="2103536554" sldId="269"/>
            <ac:grpSpMk id="103" creationId="{1DE889C7-FAD6-4397-98E2-05D503484459}"/>
          </ac:grpSpMkLst>
        </pc:grpChg>
        <pc:grpChg chg="add del">
          <ac:chgData name="Catherine Smith" userId="S::catherine.smith@tvc.texas.gov::20f4a473-fdb2-4fae-942c-d5ee4fc452dc" providerId="AD" clId="Web-{F343B331-F0EB-7131-3B07-03EB2EDB4A83}" dt="2020-11-06T17:50:47.023" v="126"/>
          <ac:grpSpMkLst>
            <pc:docMk/>
            <pc:sldMk cId="2103536554" sldId="269"/>
            <ac:grpSpMk id="114" creationId="{AE1C45F0-260A-458C-96ED-C1F6D2151219}"/>
          </ac:grpSpMkLst>
        </pc:grpChg>
        <pc:grpChg chg="add del">
          <ac:chgData name="Catherine Smith" userId="S::catherine.smith@tvc.texas.gov::20f4a473-fdb2-4fae-942c-d5ee4fc452dc" providerId="AD" clId="Web-{F343B331-F0EB-7131-3B07-03EB2EDB4A83}" dt="2020-11-06T17:50:49.538" v="128"/>
          <ac:grpSpMkLst>
            <pc:docMk/>
            <pc:sldMk cId="2103536554" sldId="269"/>
            <ac:grpSpMk id="117" creationId="{83EAB11A-76F7-48F4-9B4F-5BFDF4BF9670}"/>
          </ac:grpSpMkLst>
        </pc:grpChg>
        <pc:grpChg chg="add del">
          <ac:chgData name="Catherine Smith" userId="S::catherine.smith@tvc.texas.gov::20f4a473-fdb2-4fae-942c-d5ee4fc452dc" providerId="AD" clId="Web-{F343B331-F0EB-7131-3B07-03EB2EDB4A83}" dt="2020-11-06T17:50:42.944" v="124"/>
          <ac:grpSpMkLst>
            <pc:docMk/>
            <pc:sldMk cId="2103536554" sldId="269"/>
            <ac:grpSpMk id="118" creationId="{28FAF094-D087-493F-8DF9-A486C2D6BBAA}"/>
          </ac:grpSpMkLst>
        </pc:grpChg>
        <pc:grpChg chg="add del">
          <ac:chgData name="Catherine Smith" userId="S::catherine.smith@tvc.texas.gov::20f4a473-fdb2-4fae-942c-d5ee4fc452dc" providerId="AD" clId="Web-{F343B331-F0EB-7131-3B07-03EB2EDB4A83}" dt="2020-11-06T17:56:57.028" v="203"/>
          <ac:grpSpMkLst>
            <pc:docMk/>
            <pc:sldMk cId="2103536554" sldId="269"/>
            <ac:grpSpMk id="129" creationId="{28FAF094-D087-493F-8DF9-A486C2D6BBAA}"/>
          </ac:grpSpMkLst>
        </pc:grpChg>
        <pc:grpChg chg="add del">
          <ac:chgData name="Catherine Smith" userId="S::catherine.smith@tvc.texas.gov::20f4a473-fdb2-4fae-942c-d5ee4fc452dc" providerId="AD" clId="Web-{F343B331-F0EB-7131-3B07-03EB2EDB4A83}" dt="2020-11-06T17:56:19.307" v="190"/>
          <ac:grpSpMkLst>
            <pc:docMk/>
            <pc:sldMk cId="2103536554" sldId="269"/>
            <ac:grpSpMk id="134" creationId="{28FAF094-D087-493F-8DF9-A486C2D6BBAA}"/>
          </ac:grpSpMkLst>
        </pc:grpChg>
        <pc:grpChg chg="add del">
          <ac:chgData name="Catherine Smith" userId="S::catherine.smith@tvc.texas.gov::20f4a473-fdb2-4fae-942c-d5ee4fc452dc" providerId="AD" clId="Web-{F343B331-F0EB-7131-3B07-03EB2EDB4A83}" dt="2020-11-06T17:56:27.964" v="194"/>
          <ac:grpSpMkLst>
            <pc:docMk/>
            <pc:sldMk cId="2103536554" sldId="269"/>
            <ac:grpSpMk id="141" creationId="{B14B560F-9DD7-4302-A60B-EBD3EF59B073}"/>
          </ac:grpSpMkLst>
        </pc:grpChg>
        <pc:grpChg chg="add del">
          <ac:chgData name="Catherine Smith" userId="S::catherine.smith@tvc.texas.gov::20f4a473-fdb2-4fae-942c-d5ee4fc452dc" providerId="AD" clId="Web-{F343B331-F0EB-7131-3B07-03EB2EDB4A83}" dt="2020-11-06T17:56:31.324" v="196"/>
          <ac:grpSpMkLst>
            <pc:docMk/>
            <pc:sldMk cId="2103536554" sldId="269"/>
            <ac:grpSpMk id="143" creationId="{83EAB11A-76F7-48F4-9B4F-5BFDF4BF9670}"/>
          </ac:grpSpMkLst>
        </pc:grpChg>
        <pc:grpChg chg="add del">
          <ac:chgData name="Catherine Smith" userId="S::catherine.smith@tvc.texas.gov::20f4a473-fdb2-4fae-942c-d5ee4fc452dc" providerId="AD" clId="Web-{F343B331-F0EB-7131-3B07-03EB2EDB4A83}" dt="2020-11-06T17:56:51.528" v="198"/>
          <ac:grpSpMkLst>
            <pc:docMk/>
            <pc:sldMk cId="2103536554" sldId="269"/>
            <ac:grpSpMk id="146" creationId="{032D8612-31EB-44CF-A1D0-14FD4C705424}"/>
          </ac:grpSpMkLst>
        </pc:grpChg>
        <pc:grpChg chg="add del">
          <ac:chgData name="Catherine Smith" userId="S::catherine.smith@tvc.texas.gov::20f4a473-fdb2-4fae-942c-d5ee4fc452dc" providerId="AD" clId="Web-{F343B331-F0EB-7131-3B07-03EB2EDB4A83}" dt="2020-11-06T17:56:54.481" v="200"/>
          <ac:grpSpMkLst>
            <pc:docMk/>
            <pc:sldMk cId="2103536554" sldId="269"/>
            <ac:grpSpMk id="150" creationId="{28FAF094-D087-493F-8DF9-A486C2D6BBAA}"/>
          </ac:grpSpMkLst>
        </pc:grpChg>
        <pc:grpChg chg="add">
          <ac:chgData name="Catherine Smith" userId="S::catherine.smith@tvc.texas.gov::20f4a473-fdb2-4fae-942c-d5ee4fc452dc" providerId="AD" clId="Web-{F343B331-F0EB-7131-3B07-03EB2EDB4A83}" dt="2020-11-06T17:56:57.028" v="203"/>
          <ac:grpSpMkLst>
            <pc:docMk/>
            <pc:sldMk cId="2103536554" sldId="269"/>
            <ac:grpSpMk id="158" creationId="{28FAF094-D087-493F-8DF9-A486C2D6BBAA}"/>
          </ac:grpSpMkLst>
        </pc:grpChg>
        <pc:picChg chg="del mod ord">
          <ac:chgData name="Catherine Smith" userId="S::catherine.smith@tvc.texas.gov::20f4a473-fdb2-4fae-942c-d5ee4fc452dc" providerId="AD" clId="Web-{F343B331-F0EB-7131-3B07-03EB2EDB4A83}" dt="2020-11-06T17:50:25.256" v="121"/>
          <ac:picMkLst>
            <pc:docMk/>
            <pc:sldMk cId="2103536554" sldId="269"/>
            <ac:picMk id="39" creationId="{26F0FB26-C516-4E0E-BB05-553C7F4F05D8}"/>
          </ac:picMkLst>
        </pc:picChg>
        <pc:cxnChg chg="add del">
          <ac:chgData name="Catherine Smith" userId="S::catherine.smith@tvc.texas.gov::20f4a473-fdb2-4fae-942c-d5ee4fc452dc" providerId="AD" clId="Web-{F343B331-F0EB-7131-3B07-03EB2EDB4A83}" dt="2020-11-06T17:50:47.023" v="126"/>
          <ac:cxnSpMkLst>
            <pc:docMk/>
            <pc:sldMk cId="2103536554" sldId="269"/>
            <ac:cxnSpMk id="125" creationId="{6CF1BAF6-AD41-4082-B212-8A1F9A2E8779}"/>
          </ac:cxnSpMkLst>
        </pc:cxnChg>
        <pc:cxnChg chg="add del">
          <ac:chgData name="Catherine Smith" userId="S::catherine.smith@tvc.texas.gov::20f4a473-fdb2-4fae-942c-d5ee4fc452dc" providerId="AD" clId="Web-{F343B331-F0EB-7131-3B07-03EB2EDB4A83}" dt="2020-11-06T17:50:53.945" v="130"/>
          <ac:cxnSpMkLst>
            <pc:docMk/>
            <pc:sldMk cId="2103536554" sldId="269"/>
            <ac:cxnSpMk id="127" creationId="{23AAC9B5-8015-485C-ACF9-A750390E9A56}"/>
          </ac:cxnSpMkLst>
        </pc:cxnChg>
        <pc:cxnChg chg="add del">
          <ac:chgData name="Catherine Smith" userId="S::catherine.smith@tvc.texas.gov::20f4a473-fdb2-4fae-942c-d5ee4fc452dc" providerId="AD" clId="Web-{F343B331-F0EB-7131-3B07-03EB2EDB4A83}" dt="2020-11-06T17:56:24.933" v="192"/>
          <ac:cxnSpMkLst>
            <pc:docMk/>
            <pc:sldMk cId="2103536554" sldId="269"/>
            <ac:cxnSpMk id="139" creationId="{23AAC9B5-8015-485C-ACF9-A750390E9A56}"/>
          </ac:cxnSpMkLst>
        </pc:cxnChg>
        <pc:cxnChg chg="add del">
          <ac:chgData name="Catherine Smith" userId="S::catherine.smith@tvc.texas.gov::20f4a473-fdb2-4fae-942c-d5ee4fc452dc" providerId="AD" clId="Web-{F343B331-F0EB-7131-3B07-03EB2EDB4A83}" dt="2020-11-06T17:56:57.013" v="202"/>
          <ac:cxnSpMkLst>
            <pc:docMk/>
            <pc:sldMk cId="2103536554" sldId="269"/>
            <ac:cxnSpMk id="156" creationId="{23AAC9B5-8015-485C-ACF9-A750390E9A56}"/>
          </ac:cxnSpMkLst>
        </pc:cxnChg>
      </pc:sldChg>
      <pc:sldChg chg="addSp delSp modSp">
        <pc:chgData name="Catherine Smith" userId="S::catherine.smith@tvc.texas.gov::20f4a473-fdb2-4fae-942c-d5ee4fc452dc" providerId="AD" clId="Web-{F343B331-F0EB-7131-3B07-03EB2EDB4A83}" dt="2020-11-06T17:21:57.626" v="14"/>
        <pc:sldMkLst>
          <pc:docMk/>
          <pc:sldMk cId="2981546753" sldId="272"/>
        </pc:sldMkLst>
        <pc:spChg chg="mod">
          <ac:chgData name="Catherine Smith" userId="S::catherine.smith@tvc.texas.gov::20f4a473-fdb2-4fae-942c-d5ee4fc452dc" providerId="AD" clId="Web-{F343B331-F0EB-7131-3B07-03EB2EDB4A83}" dt="2020-11-06T17:21:57.626" v="14"/>
          <ac:spMkLst>
            <pc:docMk/>
            <pc:sldMk cId="2981546753" sldId="272"/>
            <ac:spMk id="2" creationId="{41ECBE93-D401-491D-836F-870BBDAE394B}"/>
          </ac:spMkLst>
        </pc:spChg>
        <pc:spChg chg="mod">
          <ac:chgData name="Catherine Smith" userId="S::catherine.smith@tvc.texas.gov::20f4a473-fdb2-4fae-942c-d5ee4fc452dc" providerId="AD" clId="Web-{F343B331-F0EB-7131-3B07-03EB2EDB4A83}" dt="2020-11-06T17:21:57.626" v="14"/>
          <ac:spMkLst>
            <pc:docMk/>
            <pc:sldMk cId="2981546753" sldId="272"/>
            <ac:spMk id="4" creationId="{D76864C8-CEE5-4B34-861E-06AACCB62C10}"/>
          </ac:spMkLst>
        </pc:spChg>
        <pc:spChg chg="add del">
          <ac:chgData name="Catherine Smith" userId="S::catherine.smith@tvc.texas.gov::20f4a473-fdb2-4fae-942c-d5ee4fc452dc" providerId="AD" clId="Web-{F343B331-F0EB-7131-3B07-03EB2EDB4A83}" dt="2020-11-06T17:21:57.626" v="14"/>
          <ac:spMkLst>
            <pc:docMk/>
            <pc:sldMk cId="2981546753" sldId="272"/>
            <ac:spMk id="38" creationId="{0FE2D22C-409B-48AF-B24F-7988A8F7F848}"/>
          </ac:spMkLst>
        </pc:spChg>
        <pc:spChg chg="add del">
          <ac:chgData name="Catherine Smith" userId="S::catherine.smith@tvc.texas.gov::20f4a473-fdb2-4fae-942c-d5ee4fc452dc" providerId="AD" clId="Web-{F343B331-F0EB-7131-3B07-03EB2EDB4A83}" dt="2020-11-06T17:21:57.626" v="14"/>
          <ac:spMkLst>
            <pc:docMk/>
            <pc:sldMk cId="2981546753" sldId="272"/>
            <ac:spMk id="40" creationId="{90464369-70FA-42AF-948F-80664CA7BFE5}"/>
          </ac:spMkLst>
        </pc:spChg>
        <pc:spChg chg="add del">
          <ac:chgData name="Catherine Smith" userId="S::catherine.smith@tvc.texas.gov::20f4a473-fdb2-4fae-942c-d5ee4fc452dc" providerId="AD" clId="Web-{F343B331-F0EB-7131-3B07-03EB2EDB4A83}" dt="2020-11-06T17:21:57.626" v="14"/>
          <ac:spMkLst>
            <pc:docMk/>
            <pc:sldMk cId="2981546753" sldId="272"/>
            <ac:spMk id="42" creationId="{A648176E-454C-437C-B0FC-9B82FCF32B24}"/>
          </ac:spMkLst>
        </pc:spChg>
        <pc:spChg chg="add del">
          <ac:chgData name="Catherine Smith" userId="S::catherine.smith@tvc.texas.gov::20f4a473-fdb2-4fae-942c-d5ee4fc452dc" providerId="AD" clId="Web-{F343B331-F0EB-7131-3B07-03EB2EDB4A83}" dt="2020-11-06T17:21:57.626" v="14"/>
          <ac:spMkLst>
            <pc:docMk/>
            <pc:sldMk cId="2981546753" sldId="272"/>
            <ac:spMk id="44" creationId="{A6604B49-AD5C-4590-B051-06C8222ECD99}"/>
          </ac:spMkLst>
        </pc:spChg>
        <pc:spChg chg="add del">
          <ac:chgData name="Catherine Smith" userId="S::catherine.smith@tvc.texas.gov::20f4a473-fdb2-4fae-942c-d5ee4fc452dc" providerId="AD" clId="Web-{F343B331-F0EB-7131-3B07-03EB2EDB4A83}" dt="2020-11-06T17:21:57.626" v="14"/>
          <ac:spMkLst>
            <pc:docMk/>
            <pc:sldMk cId="2981546753" sldId="272"/>
            <ac:spMk id="46" creationId="{CC552A98-EF7D-4D42-AB69-066B786AB55B}"/>
          </ac:spMkLst>
        </pc:spChg>
        <pc:spChg chg="add del">
          <ac:chgData name="Catherine Smith" userId="S::catherine.smith@tvc.texas.gov::20f4a473-fdb2-4fae-942c-d5ee4fc452dc" providerId="AD" clId="Web-{F343B331-F0EB-7131-3B07-03EB2EDB4A83}" dt="2020-11-06T17:21:57.626" v="13"/>
          <ac:spMkLst>
            <pc:docMk/>
            <pc:sldMk cId="2981546753" sldId="272"/>
            <ac:spMk id="51" creationId="{1A45CD7D-0EAA-4286-89CB-17B096B47E5D}"/>
          </ac:spMkLst>
        </pc:spChg>
        <pc:grpChg chg="add del">
          <ac:chgData name="Catherine Smith" userId="S::catherine.smith@tvc.texas.gov::20f4a473-fdb2-4fae-942c-d5ee4fc452dc" providerId="AD" clId="Web-{F343B331-F0EB-7131-3B07-03EB2EDB4A83}" dt="2020-11-06T17:21:57.626" v="13"/>
          <ac:grpSpMkLst>
            <pc:docMk/>
            <pc:sldMk cId="2981546753" sldId="272"/>
            <ac:grpSpMk id="53" creationId="{48286062-8D5C-4E35-B944-FB01FCCC5061}"/>
          </ac:grpSpMkLst>
        </pc:grpChg>
        <pc:picChg chg="mod ord">
          <ac:chgData name="Catherine Smith" userId="S::catherine.smith@tvc.texas.gov::20f4a473-fdb2-4fae-942c-d5ee4fc452dc" providerId="AD" clId="Web-{F343B331-F0EB-7131-3B07-03EB2EDB4A83}" dt="2020-11-06T17:21:57.626" v="14"/>
          <ac:picMkLst>
            <pc:docMk/>
            <pc:sldMk cId="2981546753" sldId="272"/>
            <ac:picMk id="5" creationId="{304B4810-D1A1-4EFC-A511-081586D20172}"/>
          </ac:picMkLst>
        </pc:picChg>
        <pc:cxnChg chg="add">
          <ac:chgData name="Catherine Smith" userId="S::catherine.smith@tvc.texas.gov::20f4a473-fdb2-4fae-942c-d5ee4fc452dc" providerId="AD" clId="Web-{F343B331-F0EB-7131-3B07-03EB2EDB4A83}" dt="2020-11-06T17:21:57.626" v="14"/>
          <ac:cxnSpMkLst>
            <pc:docMk/>
            <pc:sldMk cId="2981546753" sldId="272"/>
            <ac:cxnSpMk id="48" creationId="{A7F400EE-A8A5-48AF-B4D6-291B52C6F0B0}"/>
          </ac:cxnSpMkLst>
        </pc:cxnChg>
      </pc:sldChg>
      <pc:sldChg chg="addSp delSp modSp">
        <pc:chgData name="Catherine Smith" userId="S::catherine.smith@tvc.texas.gov::20f4a473-fdb2-4fae-942c-d5ee4fc452dc" providerId="AD" clId="Web-{F343B331-F0EB-7131-3B07-03EB2EDB4A83}" dt="2020-11-06T17:19:10.632" v="2"/>
        <pc:sldMkLst>
          <pc:docMk/>
          <pc:sldMk cId="792738542" sldId="278"/>
        </pc:sldMkLst>
        <pc:spChg chg="mod">
          <ac:chgData name="Catherine Smith" userId="S::catherine.smith@tvc.texas.gov::20f4a473-fdb2-4fae-942c-d5ee4fc452dc" providerId="AD" clId="Web-{F343B331-F0EB-7131-3B07-03EB2EDB4A83}" dt="2020-11-06T17:19:10.632" v="2"/>
          <ac:spMkLst>
            <pc:docMk/>
            <pc:sldMk cId="792738542" sldId="278"/>
            <ac:spMk id="2" creationId="{635E2471-BCA7-4A9B-8791-FBE0F2A1A257}"/>
          </ac:spMkLst>
        </pc:spChg>
        <pc:spChg chg="mod">
          <ac:chgData name="Catherine Smith" userId="S::catherine.smith@tvc.texas.gov::20f4a473-fdb2-4fae-942c-d5ee4fc452dc" providerId="AD" clId="Web-{F343B331-F0EB-7131-3B07-03EB2EDB4A83}" dt="2020-11-06T17:19:10.632" v="2"/>
          <ac:spMkLst>
            <pc:docMk/>
            <pc:sldMk cId="792738542" sldId="278"/>
            <ac:spMk id="3" creationId="{11CFDA16-CE65-403F-95AD-4D1A23A75411}"/>
          </ac:spMkLst>
        </pc:spChg>
        <pc:spChg chg="add del">
          <ac:chgData name="Catherine Smith" userId="S::catherine.smith@tvc.texas.gov::20f4a473-fdb2-4fae-942c-d5ee4fc452dc" providerId="AD" clId="Web-{F343B331-F0EB-7131-3B07-03EB2EDB4A83}" dt="2020-11-06T17:19:10.632" v="2"/>
          <ac:spMkLst>
            <pc:docMk/>
            <pc:sldMk cId="792738542" sldId="278"/>
            <ac:spMk id="168" creationId="{6AB33354-5302-409E-90BF-4E7A98AFB5C6}"/>
          </ac:spMkLst>
        </pc:spChg>
        <pc:spChg chg="add del">
          <ac:chgData name="Catherine Smith" userId="S::catherine.smith@tvc.texas.gov::20f4a473-fdb2-4fae-942c-d5ee4fc452dc" providerId="AD" clId="Web-{F343B331-F0EB-7131-3B07-03EB2EDB4A83}" dt="2020-11-06T17:19:10.632" v="2"/>
          <ac:spMkLst>
            <pc:docMk/>
            <pc:sldMk cId="792738542" sldId="278"/>
            <ac:spMk id="171" creationId="{2C1BBA94-3F40-40AA-8BB9-E69E25E537C1}"/>
          </ac:spMkLst>
        </pc:spChg>
        <pc:spChg chg="add">
          <ac:chgData name="Catherine Smith" userId="S::catherine.smith@tvc.texas.gov::20f4a473-fdb2-4fae-942c-d5ee4fc452dc" providerId="AD" clId="Web-{F343B331-F0EB-7131-3B07-03EB2EDB4A83}" dt="2020-11-06T17:19:10.632" v="2"/>
          <ac:spMkLst>
            <pc:docMk/>
            <pc:sldMk cId="792738542" sldId="278"/>
            <ac:spMk id="173" creationId="{DBF61EA3-B236-439E-9C0B-340980D56BEE}"/>
          </ac:spMkLst>
        </pc:spChg>
        <pc:spChg chg="add del">
          <ac:chgData name="Catherine Smith" userId="S::catherine.smith@tvc.texas.gov::20f4a473-fdb2-4fae-942c-d5ee4fc452dc" providerId="AD" clId="Web-{F343B331-F0EB-7131-3B07-03EB2EDB4A83}" dt="2020-11-06T17:19:10.617" v="1"/>
          <ac:spMkLst>
            <pc:docMk/>
            <pc:sldMk cId="792738542" sldId="278"/>
            <ac:spMk id="176" creationId="{081EA652-8C6A-4E69-BEB9-170809474553}"/>
          </ac:spMkLst>
        </pc:spChg>
        <pc:spChg chg="add">
          <ac:chgData name="Catherine Smith" userId="S::catherine.smith@tvc.texas.gov::20f4a473-fdb2-4fae-942c-d5ee4fc452dc" providerId="AD" clId="Web-{F343B331-F0EB-7131-3B07-03EB2EDB4A83}" dt="2020-11-06T17:19:10.632" v="2"/>
          <ac:spMkLst>
            <pc:docMk/>
            <pc:sldMk cId="792738542" sldId="278"/>
            <ac:spMk id="177" creationId="{E659831F-0D9A-4C63-9EBB-8435B85A440F}"/>
          </ac:spMkLst>
        </pc:spChg>
        <pc:spChg chg="add del">
          <ac:chgData name="Catherine Smith" userId="S::catherine.smith@tvc.texas.gov::20f4a473-fdb2-4fae-942c-d5ee4fc452dc" providerId="AD" clId="Web-{F343B331-F0EB-7131-3B07-03EB2EDB4A83}" dt="2020-11-06T17:19:10.617" v="1"/>
          <ac:spMkLst>
            <pc:docMk/>
            <pc:sldMk cId="792738542" sldId="278"/>
            <ac:spMk id="178" creationId="{5298780A-33B9-4EA2-8F67-DE68AD62841B}"/>
          </ac:spMkLst>
        </pc:spChg>
        <pc:spChg chg="add del">
          <ac:chgData name="Catherine Smith" userId="S::catherine.smith@tvc.texas.gov::20f4a473-fdb2-4fae-942c-d5ee4fc452dc" providerId="AD" clId="Web-{F343B331-F0EB-7131-3B07-03EB2EDB4A83}" dt="2020-11-06T17:19:10.617" v="1"/>
          <ac:spMkLst>
            <pc:docMk/>
            <pc:sldMk cId="792738542" sldId="278"/>
            <ac:spMk id="180" creationId="{7F488E8B-4E1E-4402-8935-D4E6C02615C7}"/>
          </ac:spMkLst>
        </pc:spChg>
        <pc:grpChg chg="add del">
          <ac:chgData name="Catherine Smith" userId="S::catherine.smith@tvc.texas.gov::20f4a473-fdb2-4fae-942c-d5ee4fc452dc" providerId="AD" clId="Web-{F343B331-F0EB-7131-3B07-03EB2EDB4A83}" dt="2020-11-06T17:19:10.632" v="2"/>
          <ac:grpSpMkLst>
            <pc:docMk/>
            <pc:sldMk cId="792738542" sldId="278"/>
            <ac:grpSpMk id="169" creationId="{0C66A8B6-1F6E-4FCC-93B9-B9986B6FD111}"/>
          </ac:grpSpMkLst>
        </pc:grpChg>
        <pc:grpChg chg="add">
          <ac:chgData name="Catherine Smith" userId="S::catherine.smith@tvc.texas.gov::20f4a473-fdb2-4fae-942c-d5ee4fc452dc" providerId="AD" clId="Web-{F343B331-F0EB-7131-3B07-03EB2EDB4A83}" dt="2020-11-06T17:19:10.632" v="2"/>
          <ac:grpSpMkLst>
            <pc:docMk/>
            <pc:sldMk cId="792738542" sldId="278"/>
            <ac:grpSpMk id="174" creationId="{28FAF094-D087-493F-8DF9-A486C2D6BBAA}"/>
          </ac:grpSpMkLst>
        </pc:grpChg>
        <pc:cxnChg chg="add del">
          <ac:chgData name="Catherine Smith" userId="S::catherine.smith@tvc.texas.gov::20f4a473-fdb2-4fae-942c-d5ee4fc452dc" providerId="AD" clId="Web-{F343B331-F0EB-7131-3B07-03EB2EDB4A83}" dt="2020-11-06T17:19:10.617" v="1"/>
          <ac:cxnSpMkLst>
            <pc:docMk/>
            <pc:sldMk cId="792738542" sldId="278"/>
            <ac:cxnSpMk id="182" creationId="{23AAC9B5-8015-485C-ACF9-A750390E9A56}"/>
          </ac:cxnSpMkLst>
        </pc:cxnChg>
      </pc:sldChg>
      <pc:sldChg chg="addSp delSp modSp">
        <pc:chgData name="Catherine Smith" userId="S::catherine.smith@tvc.texas.gov::20f4a473-fdb2-4fae-942c-d5ee4fc452dc" providerId="AD" clId="Web-{F343B331-F0EB-7131-3B07-03EB2EDB4A83}" dt="2020-11-06T17:20:17.011" v="10"/>
        <pc:sldMkLst>
          <pc:docMk/>
          <pc:sldMk cId="3348865903" sldId="294"/>
        </pc:sldMkLst>
        <pc:spChg chg="mod">
          <ac:chgData name="Catherine Smith" userId="S::catherine.smith@tvc.texas.gov::20f4a473-fdb2-4fae-942c-d5ee4fc452dc" providerId="AD" clId="Web-{F343B331-F0EB-7131-3B07-03EB2EDB4A83}" dt="2020-11-06T17:20:17.011" v="10"/>
          <ac:spMkLst>
            <pc:docMk/>
            <pc:sldMk cId="3348865903" sldId="294"/>
            <ac:spMk id="2" creationId="{00000000-0000-0000-0000-000000000000}"/>
          </ac:spMkLst>
        </pc:spChg>
        <pc:spChg chg="mod ord">
          <ac:chgData name="Catherine Smith" userId="S::catherine.smith@tvc.texas.gov::20f4a473-fdb2-4fae-942c-d5ee4fc452dc" providerId="AD" clId="Web-{F343B331-F0EB-7131-3B07-03EB2EDB4A83}" dt="2020-11-06T17:20:17.011" v="10"/>
          <ac:spMkLst>
            <pc:docMk/>
            <pc:sldMk cId="3348865903" sldId="294"/>
            <ac:spMk id="9" creationId="{2E20F95B-7C7E-4873-8DDD-7ACADCF56F0D}"/>
          </ac:spMkLst>
        </pc:spChg>
        <pc:spChg chg="add del">
          <ac:chgData name="Catherine Smith" userId="S::catherine.smith@tvc.texas.gov::20f4a473-fdb2-4fae-942c-d5ee4fc452dc" providerId="AD" clId="Web-{F343B331-F0EB-7131-3B07-03EB2EDB4A83}" dt="2020-11-06T17:20:17.011" v="10"/>
          <ac:spMkLst>
            <pc:docMk/>
            <pc:sldMk cId="3348865903" sldId="294"/>
            <ac:spMk id="88" creationId="{B0B8DCBA-FEED-46EF-A140-35B904015B49}"/>
          </ac:spMkLst>
        </pc:spChg>
        <pc:spChg chg="add del">
          <ac:chgData name="Catherine Smith" userId="S::catherine.smith@tvc.texas.gov::20f4a473-fdb2-4fae-942c-d5ee4fc452dc" providerId="AD" clId="Web-{F343B331-F0EB-7131-3B07-03EB2EDB4A83}" dt="2020-11-06T17:20:17.011" v="10"/>
          <ac:spMkLst>
            <pc:docMk/>
            <pc:sldMk cId="3348865903" sldId="294"/>
            <ac:spMk id="95" creationId="{D5B0017B-2ECA-49AF-B397-DC140825DF8D}"/>
          </ac:spMkLst>
        </pc:spChg>
        <pc:spChg chg="add del">
          <ac:chgData name="Catherine Smith" userId="S::catherine.smith@tvc.texas.gov::20f4a473-fdb2-4fae-942c-d5ee4fc452dc" providerId="AD" clId="Web-{F343B331-F0EB-7131-3B07-03EB2EDB4A83}" dt="2020-11-06T17:20:12.464" v="7"/>
          <ac:spMkLst>
            <pc:docMk/>
            <pc:sldMk cId="3348865903" sldId="294"/>
            <ac:spMk id="99" creationId="{49AE1604-BB93-4F6D-94D6-F2A6021FC5AD}"/>
          </ac:spMkLst>
        </pc:spChg>
        <pc:spChg chg="add del">
          <ac:chgData name="Catherine Smith" userId="S::catherine.smith@tvc.texas.gov::20f4a473-fdb2-4fae-942c-d5ee4fc452dc" providerId="AD" clId="Web-{F343B331-F0EB-7131-3B07-03EB2EDB4A83}" dt="2020-11-06T17:20:05.432" v="5"/>
          <ac:spMkLst>
            <pc:docMk/>
            <pc:sldMk cId="3348865903" sldId="294"/>
            <ac:spMk id="102" creationId="{70DFA0FD-AB28-4B25-B870-4D2BBC35BA1D}"/>
          </ac:spMkLst>
        </pc:spChg>
        <pc:spChg chg="add">
          <ac:chgData name="Catherine Smith" userId="S::catherine.smith@tvc.texas.gov::20f4a473-fdb2-4fae-942c-d5ee4fc452dc" providerId="AD" clId="Web-{F343B331-F0EB-7131-3B07-03EB2EDB4A83}" dt="2020-11-06T17:20:17.011" v="10"/>
          <ac:spMkLst>
            <pc:docMk/>
            <pc:sldMk cId="3348865903" sldId="294"/>
            <ac:spMk id="103" creationId="{9D25F302-27C5-414F-97F8-6EA0A6C028BA}"/>
          </ac:spMkLst>
        </pc:spChg>
        <pc:spChg chg="add">
          <ac:chgData name="Catherine Smith" userId="S::catherine.smith@tvc.texas.gov::20f4a473-fdb2-4fae-942c-d5ee4fc452dc" providerId="AD" clId="Web-{F343B331-F0EB-7131-3B07-03EB2EDB4A83}" dt="2020-11-06T17:20:17.011" v="10"/>
          <ac:spMkLst>
            <pc:docMk/>
            <pc:sldMk cId="3348865903" sldId="294"/>
            <ac:spMk id="105" creationId="{830A36F8-48C2-4842-A87B-8CE8DF4E7FD2}"/>
          </ac:spMkLst>
        </pc:spChg>
        <pc:spChg chg="add">
          <ac:chgData name="Catherine Smith" userId="S::catherine.smith@tvc.texas.gov::20f4a473-fdb2-4fae-942c-d5ee4fc452dc" providerId="AD" clId="Web-{F343B331-F0EB-7131-3B07-03EB2EDB4A83}" dt="2020-11-06T17:20:17.011" v="10"/>
          <ac:spMkLst>
            <pc:docMk/>
            <pc:sldMk cId="3348865903" sldId="294"/>
            <ac:spMk id="106" creationId="{7F488E8B-4E1E-4402-8935-D4E6C02615C7}"/>
          </ac:spMkLst>
        </pc:spChg>
        <pc:spChg chg="add del">
          <ac:chgData name="Catherine Smith" userId="S::catherine.smith@tvc.texas.gov::20f4a473-fdb2-4fae-942c-d5ee4fc452dc" providerId="AD" clId="Web-{F343B331-F0EB-7131-3B07-03EB2EDB4A83}" dt="2020-11-06T17:20:12.464" v="7"/>
          <ac:spMkLst>
            <pc:docMk/>
            <pc:sldMk cId="3348865903" sldId="294"/>
            <ac:spMk id="108" creationId="{CBC4F608-B4B8-48C3-9572-C0F061B1CD99}"/>
          </ac:spMkLst>
        </pc:spChg>
        <pc:spChg chg="add del">
          <ac:chgData name="Catherine Smith" userId="S::catherine.smith@tvc.texas.gov::20f4a473-fdb2-4fae-942c-d5ee4fc452dc" providerId="AD" clId="Web-{F343B331-F0EB-7131-3B07-03EB2EDB4A83}" dt="2020-11-06T17:20:12.464" v="7"/>
          <ac:spMkLst>
            <pc:docMk/>
            <pc:sldMk cId="3348865903" sldId="294"/>
            <ac:spMk id="110" creationId="{1382A32C-5B0C-4B1C-A074-76C6DBCC9F87}"/>
          </ac:spMkLst>
        </pc:spChg>
        <pc:grpChg chg="add del">
          <ac:chgData name="Catherine Smith" userId="S::catherine.smith@tvc.texas.gov::20f4a473-fdb2-4fae-942c-d5ee4fc452dc" providerId="AD" clId="Web-{F343B331-F0EB-7131-3B07-03EB2EDB4A83}" dt="2020-11-06T17:20:17.011" v="10"/>
          <ac:grpSpMkLst>
            <pc:docMk/>
            <pc:sldMk cId="3348865903" sldId="294"/>
            <ac:grpSpMk id="90" creationId="{AE1C45F0-260A-458C-96ED-C1F6D2151219}"/>
          </ac:grpSpMkLst>
        </pc:grpChg>
        <pc:grpChg chg="add del">
          <ac:chgData name="Catherine Smith" userId="S::catherine.smith@tvc.texas.gov::20f4a473-fdb2-4fae-942c-d5ee4fc452dc" providerId="AD" clId="Web-{F343B331-F0EB-7131-3B07-03EB2EDB4A83}" dt="2020-11-06T17:20:12.464" v="7"/>
          <ac:grpSpMkLst>
            <pc:docMk/>
            <pc:sldMk cId="3348865903" sldId="294"/>
            <ac:grpSpMk id="100" creationId="{A9270323-9616-4384-857D-E86B78272EFE}"/>
          </ac:grpSpMkLst>
        </pc:grpChg>
        <pc:grpChg chg="add del">
          <ac:chgData name="Catherine Smith" userId="S::catherine.smith@tvc.texas.gov::20f4a473-fdb2-4fae-942c-d5ee4fc452dc" providerId="AD" clId="Web-{F343B331-F0EB-7131-3B07-03EB2EDB4A83}" dt="2020-11-06T17:20:05.432" v="5"/>
          <ac:grpSpMkLst>
            <pc:docMk/>
            <pc:sldMk cId="3348865903" sldId="294"/>
            <ac:grpSpMk id="104" creationId="{0D628DFB-9CD1-4E2B-8B44-9FDF7E80F6D9}"/>
          </ac:grpSpMkLst>
        </pc:grpChg>
        <pc:picChg chg="mod ord">
          <ac:chgData name="Catherine Smith" userId="S::catherine.smith@tvc.texas.gov::20f4a473-fdb2-4fae-942c-d5ee4fc452dc" providerId="AD" clId="Web-{F343B331-F0EB-7131-3B07-03EB2EDB4A83}" dt="2020-11-06T17:20:17.011" v="10"/>
          <ac:picMkLst>
            <pc:docMk/>
            <pc:sldMk cId="3348865903" sldId="294"/>
            <ac:picMk id="3" creationId="{D648DCFE-35CD-41A2-84C7-4290F44D0F9D}"/>
          </ac:picMkLst>
        </pc:picChg>
        <pc:picChg chg="add del">
          <ac:chgData name="Catherine Smith" userId="S::catherine.smith@tvc.texas.gov::20f4a473-fdb2-4fae-942c-d5ee4fc452dc" providerId="AD" clId="Web-{F343B331-F0EB-7131-3B07-03EB2EDB4A83}" dt="2020-11-06T17:20:16.995" v="9"/>
          <ac:picMkLst>
            <pc:docMk/>
            <pc:sldMk cId="3348865903" sldId="294"/>
            <ac:picMk id="101" creationId="{54DDEBDD-D8BD-41A6-8A0D-B00E3768B0F9}"/>
          </ac:picMkLst>
        </pc:picChg>
        <pc:cxnChg chg="add del">
          <ac:chgData name="Catherine Smith" userId="S::catherine.smith@tvc.texas.gov::20f4a473-fdb2-4fae-942c-d5ee4fc452dc" providerId="AD" clId="Web-{F343B331-F0EB-7131-3B07-03EB2EDB4A83}" dt="2020-11-06T17:20:17.011" v="10"/>
          <ac:cxnSpMkLst>
            <pc:docMk/>
            <pc:sldMk cId="3348865903" sldId="294"/>
            <ac:cxnSpMk id="97" creationId="{6CF1BAF6-AD41-4082-B212-8A1F9A2E8779}"/>
          </ac:cxnSpMkLst>
        </pc:cxnChg>
      </pc:sldChg>
      <pc:sldChg chg="ord">
        <pc:chgData name="Catherine Smith" userId="S::catherine.smith@tvc.texas.gov::20f4a473-fdb2-4fae-942c-d5ee4fc452dc" providerId="AD" clId="Web-{F343B331-F0EB-7131-3B07-03EB2EDB4A83}" dt="2020-11-06T17:19:32.196" v="3"/>
        <pc:sldMkLst>
          <pc:docMk/>
          <pc:sldMk cId="271875279" sldId="295"/>
        </pc:sldMkLst>
      </pc:sldChg>
    </pc:docChg>
  </pc:docChgLst>
  <pc:docChgLst>
    <pc:chgData name="Catherine Smith" userId="S::catherine.smith@tvc.texas.gov::20f4a473-fdb2-4fae-942c-d5ee4fc452dc" providerId="AD" clId="Web-{A044AA22-091D-6637-B66E-6CE46B2F3512}"/>
    <pc:docChg chg="modSld">
      <pc:chgData name="Catherine Smith" userId="S::catherine.smith@tvc.texas.gov::20f4a473-fdb2-4fae-942c-d5ee4fc452dc" providerId="AD" clId="Web-{A044AA22-091D-6637-B66E-6CE46B2F3512}" dt="2019-10-22T19:22:55.072" v="29"/>
      <pc:docMkLst>
        <pc:docMk/>
      </pc:docMkLst>
      <pc:sldChg chg="addSp delSp modSp mod setBg">
        <pc:chgData name="Catherine Smith" userId="S::catherine.smith@tvc.texas.gov::20f4a473-fdb2-4fae-942c-d5ee4fc452dc" providerId="AD" clId="Web-{A044AA22-091D-6637-B66E-6CE46B2F3512}" dt="2019-10-22T19:22:55.072" v="29"/>
        <pc:sldMkLst>
          <pc:docMk/>
          <pc:sldMk cId="1919276964" sldId="275"/>
        </pc:sldMkLst>
        <pc:spChg chg="mod">
          <ac:chgData name="Catherine Smith" userId="S::catherine.smith@tvc.texas.gov::20f4a473-fdb2-4fae-942c-d5ee4fc452dc" providerId="AD" clId="Web-{A044AA22-091D-6637-B66E-6CE46B2F3512}" dt="2019-10-22T19:21:42.588" v="25"/>
          <ac:spMkLst>
            <pc:docMk/>
            <pc:sldMk cId="1919276964" sldId="275"/>
            <ac:spMk id="2" creationId="{26DB9882-81D5-4996-BE41-E5ADB36D7DF2}"/>
          </ac:spMkLst>
        </pc:spChg>
        <pc:spChg chg="add del mod">
          <ac:chgData name="Catherine Smith" userId="S::catherine.smith@tvc.texas.gov::20f4a473-fdb2-4fae-942c-d5ee4fc452dc" providerId="AD" clId="Web-{A044AA22-091D-6637-B66E-6CE46B2F3512}" dt="2019-10-22T19:22:55.056" v="28"/>
          <ac:spMkLst>
            <pc:docMk/>
            <pc:sldMk cId="1919276964" sldId="275"/>
            <ac:spMk id="7" creationId="{85B35AB9-FD65-4FA6-B0B7-BAE7B4AE7269}"/>
          </ac:spMkLst>
        </pc:spChg>
        <pc:spChg chg="add del">
          <ac:chgData name="Catherine Smith" userId="S::catherine.smith@tvc.texas.gov::20f4a473-fdb2-4fae-942c-d5ee4fc452dc" providerId="AD" clId="Web-{A044AA22-091D-6637-B66E-6CE46B2F3512}" dt="2019-10-22T19:21:42.588" v="25"/>
          <ac:spMkLst>
            <pc:docMk/>
            <pc:sldMk cId="1919276964" sldId="275"/>
            <ac:spMk id="12" creationId="{FBC3EAFD-A275-4F9B-8F62-72B6678F35A8}"/>
          </ac:spMkLst>
        </pc:spChg>
        <pc:spChg chg="add del">
          <ac:chgData name="Catherine Smith" userId="S::catherine.smith@tvc.texas.gov::20f4a473-fdb2-4fae-942c-d5ee4fc452dc" providerId="AD" clId="Web-{A044AA22-091D-6637-B66E-6CE46B2F3512}" dt="2019-10-22T19:21:42.588" v="25"/>
          <ac:spMkLst>
            <pc:docMk/>
            <pc:sldMk cId="1919276964" sldId="275"/>
            <ac:spMk id="14" creationId="{06E64A6D-2B9F-4AAD-AB42-A61BAF01AC12}"/>
          </ac:spMkLst>
        </pc:spChg>
        <pc:picChg chg="add del mod ord">
          <ac:chgData name="Catherine Smith" userId="S::catherine.smith@tvc.texas.gov::20f4a473-fdb2-4fae-942c-d5ee4fc452dc" providerId="AD" clId="Web-{A044AA22-091D-6637-B66E-6CE46B2F3512}" dt="2019-10-22T19:22:55.072" v="29"/>
          <ac:picMkLst>
            <pc:docMk/>
            <pc:sldMk cId="1919276964" sldId="275"/>
            <ac:picMk id="4" creationId="{9372194F-33E9-431B-A7F5-AE2CAA45B2B3}"/>
          </ac:picMkLst>
        </pc:picChg>
        <pc:picChg chg="add del">
          <ac:chgData name="Catherine Smith" userId="S::catherine.smith@tvc.texas.gov::20f4a473-fdb2-4fae-942c-d5ee4fc452dc" providerId="AD" clId="Web-{A044AA22-091D-6637-B66E-6CE46B2F3512}" dt="2019-10-22T19:21:42.588" v="25"/>
          <ac:picMkLst>
            <pc:docMk/>
            <pc:sldMk cId="1919276964" sldId="275"/>
            <ac:picMk id="16" creationId="{C51881DD-AD85-41BE-8A49-C2FB45800E10}"/>
          </ac:picMkLst>
        </pc:picChg>
        <pc:cxnChg chg="add del">
          <ac:chgData name="Catherine Smith" userId="S::catherine.smith@tvc.texas.gov::20f4a473-fdb2-4fae-942c-d5ee4fc452dc" providerId="AD" clId="Web-{A044AA22-091D-6637-B66E-6CE46B2F3512}" dt="2019-10-22T19:21:42.588" v="25"/>
          <ac:cxnSpMkLst>
            <pc:docMk/>
            <pc:sldMk cId="1919276964" sldId="275"/>
            <ac:cxnSpMk id="18" creationId="{9AD20FE8-ED02-4CDE-83B1-A1436305C3DC}"/>
          </ac:cxnSpMkLst>
        </pc:cxnChg>
      </pc:sldChg>
    </pc:docChg>
  </pc:docChgLst>
  <pc:docChgLst>
    <pc:chgData name="Catherine Smith" userId="S::catherine.smith@tvc.texas.gov::20f4a473-fdb2-4fae-942c-d5ee4fc452dc" providerId="AD" clId="Web-{D4B85D20-0EFE-83FB-053B-2D972A5F21B6}"/>
    <pc:docChg chg="modSld">
      <pc:chgData name="Catherine Smith" userId="S::catherine.smith@tvc.texas.gov::20f4a473-fdb2-4fae-942c-d5ee4fc452dc" providerId="AD" clId="Web-{D4B85D20-0EFE-83FB-053B-2D972A5F21B6}" dt="2019-11-06T19:38:57.605" v="41" actId="20577"/>
      <pc:docMkLst>
        <pc:docMk/>
      </pc:docMkLst>
      <pc:sldChg chg="modSp">
        <pc:chgData name="Catherine Smith" userId="S::catherine.smith@tvc.texas.gov::20f4a473-fdb2-4fae-942c-d5ee4fc452dc" providerId="AD" clId="Web-{D4B85D20-0EFE-83FB-053B-2D972A5F21B6}" dt="2019-11-06T19:31:49.091" v="16" actId="20577"/>
        <pc:sldMkLst>
          <pc:docMk/>
          <pc:sldMk cId="1361061622" sldId="286"/>
        </pc:sldMkLst>
        <pc:spChg chg="mod">
          <ac:chgData name="Catherine Smith" userId="S::catherine.smith@tvc.texas.gov::20f4a473-fdb2-4fae-942c-d5ee4fc452dc" providerId="AD" clId="Web-{D4B85D20-0EFE-83FB-053B-2D972A5F21B6}" dt="2019-11-06T19:31:49.091" v="16" actId="20577"/>
          <ac:spMkLst>
            <pc:docMk/>
            <pc:sldMk cId="1361061622" sldId="286"/>
            <ac:spMk id="4" creationId="{118670F9-90A5-416C-85FE-D836B9BC1E76}"/>
          </ac:spMkLst>
        </pc:spChg>
      </pc:sldChg>
      <pc:sldChg chg="modSp">
        <pc:chgData name="Catherine Smith" userId="S::catherine.smith@tvc.texas.gov::20f4a473-fdb2-4fae-942c-d5ee4fc452dc" providerId="AD" clId="Web-{D4B85D20-0EFE-83FB-053B-2D972A5F21B6}" dt="2019-11-06T19:38:57.605" v="40" actId="20577"/>
        <pc:sldMkLst>
          <pc:docMk/>
          <pc:sldMk cId="1920818084" sldId="287"/>
        </pc:sldMkLst>
        <pc:spChg chg="mod">
          <ac:chgData name="Catherine Smith" userId="S::catherine.smith@tvc.texas.gov::20f4a473-fdb2-4fae-942c-d5ee4fc452dc" providerId="AD" clId="Web-{D4B85D20-0EFE-83FB-053B-2D972A5F21B6}" dt="2019-11-06T19:38:57.605" v="40" actId="20577"/>
          <ac:spMkLst>
            <pc:docMk/>
            <pc:sldMk cId="1920818084" sldId="287"/>
            <ac:spMk id="4" creationId="{9EAF37A8-56FA-484A-A0A7-98A56DF62396}"/>
          </ac:spMkLst>
        </pc:spChg>
      </pc:sldChg>
      <pc:sldChg chg="modSp">
        <pc:chgData name="Catherine Smith" userId="S::catherine.smith@tvc.texas.gov::20f4a473-fdb2-4fae-942c-d5ee4fc452dc" providerId="AD" clId="Web-{D4B85D20-0EFE-83FB-053B-2D972A5F21B6}" dt="2019-11-06T19:33:36.059" v="19" actId="20577"/>
        <pc:sldMkLst>
          <pc:docMk/>
          <pc:sldMk cId="1642945676" sldId="288"/>
        </pc:sldMkLst>
        <pc:spChg chg="mod">
          <ac:chgData name="Catherine Smith" userId="S::catherine.smith@tvc.texas.gov::20f4a473-fdb2-4fae-942c-d5ee4fc452dc" providerId="AD" clId="Web-{D4B85D20-0EFE-83FB-053B-2D972A5F21B6}" dt="2019-11-06T19:33:36.059" v="19" actId="20577"/>
          <ac:spMkLst>
            <pc:docMk/>
            <pc:sldMk cId="1642945676" sldId="288"/>
            <ac:spMk id="5" creationId="{9D94F31A-2887-472E-AD61-FBE46D401027}"/>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DB4C2-0B33-4E18-9E10-D88C363B1B2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75C4AF8-48F6-4081-9FB5-ABDB273FB36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59D1E06-3394-46F6-BDA2-1C415DF460F5}"/>
              </a:ext>
            </a:extLst>
          </p:cNvPr>
          <p:cNvSpPr>
            <a:spLocks noGrp="1"/>
          </p:cNvSpPr>
          <p:nvPr>
            <p:ph type="dt" sz="half" idx="10"/>
          </p:nvPr>
        </p:nvSpPr>
        <p:spPr/>
        <p:txBody>
          <a:bodyPr/>
          <a:lstStyle/>
          <a:p>
            <a:fld id="{B6E1F4AD-B4EA-420D-A67E-93FD2EF72EF4}" type="datetimeFigureOut">
              <a:rPr lang="en-US" smtClean="0"/>
              <a:t>11/6/2020</a:t>
            </a:fld>
            <a:endParaRPr lang="en-US"/>
          </a:p>
        </p:txBody>
      </p:sp>
      <p:sp>
        <p:nvSpPr>
          <p:cNvPr id="5" name="Footer Placeholder 4">
            <a:extLst>
              <a:ext uri="{FF2B5EF4-FFF2-40B4-BE49-F238E27FC236}">
                <a16:creationId xmlns:a16="http://schemas.microsoft.com/office/drawing/2014/main" id="{01751446-A73A-40ED-B425-EE71F36A4D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672AEB-7AC9-4992-A875-4FA95F8EFBE5}"/>
              </a:ext>
            </a:extLst>
          </p:cNvPr>
          <p:cNvSpPr>
            <a:spLocks noGrp="1"/>
          </p:cNvSpPr>
          <p:nvPr>
            <p:ph type="sldNum" sz="quarter" idx="12"/>
          </p:nvPr>
        </p:nvSpPr>
        <p:spPr/>
        <p:txBody>
          <a:bodyPr/>
          <a:lstStyle/>
          <a:p>
            <a:fld id="{B024A403-F0FB-4809-BC16-FABE34C24471}" type="slidenum">
              <a:rPr lang="en-US" smtClean="0"/>
              <a:t>‹#›</a:t>
            </a:fld>
            <a:endParaRPr lang="en-US"/>
          </a:p>
        </p:txBody>
      </p:sp>
    </p:spTree>
    <p:extLst>
      <p:ext uri="{BB962C8B-B14F-4D97-AF65-F5344CB8AC3E}">
        <p14:creationId xmlns:p14="http://schemas.microsoft.com/office/powerpoint/2010/main" val="9903334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AA3EDB-797B-4EFC-9F40-C9E1A81F547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23A90EB-4617-4F97-BA1D-14553091885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E3609F-633E-4485-8258-A9AA56E26673}"/>
              </a:ext>
            </a:extLst>
          </p:cNvPr>
          <p:cNvSpPr>
            <a:spLocks noGrp="1"/>
          </p:cNvSpPr>
          <p:nvPr>
            <p:ph type="dt" sz="half" idx="10"/>
          </p:nvPr>
        </p:nvSpPr>
        <p:spPr/>
        <p:txBody>
          <a:bodyPr/>
          <a:lstStyle/>
          <a:p>
            <a:fld id="{B6E1F4AD-B4EA-420D-A67E-93FD2EF72EF4}" type="datetimeFigureOut">
              <a:rPr lang="en-US" smtClean="0"/>
              <a:t>11/6/2020</a:t>
            </a:fld>
            <a:endParaRPr lang="en-US"/>
          </a:p>
        </p:txBody>
      </p:sp>
      <p:sp>
        <p:nvSpPr>
          <p:cNvPr id="5" name="Footer Placeholder 4">
            <a:extLst>
              <a:ext uri="{FF2B5EF4-FFF2-40B4-BE49-F238E27FC236}">
                <a16:creationId xmlns:a16="http://schemas.microsoft.com/office/drawing/2014/main" id="{EFA8A174-115F-4098-AA15-84D16A343B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C09563-68AC-489C-8369-8E92AF331902}"/>
              </a:ext>
            </a:extLst>
          </p:cNvPr>
          <p:cNvSpPr>
            <a:spLocks noGrp="1"/>
          </p:cNvSpPr>
          <p:nvPr>
            <p:ph type="sldNum" sz="quarter" idx="12"/>
          </p:nvPr>
        </p:nvSpPr>
        <p:spPr/>
        <p:txBody>
          <a:bodyPr/>
          <a:lstStyle/>
          <a:p>
            <a:fld id="{B024A403-F0FB-4809-BC16-FABE34C24471}" type="slidenum">
              <a:rPr lang="en-US" smtClean="0"/>
              <a:t>‹#›</a:t>
            </a:fld>
            <a:endParaRPr lang="en-US"/>
          </a:p>
        </p:txBody>
      </p:sp>
    </p:spTree>
    <p:extLst>
      <p:ext uri="{BB962C8B-B14F-4D97-AF65-F5344CB8AC3E}">
        <p14:creationId xmlns:p14="http://schemas.microsoft.com/office/powerpoint/2010/main" val="8325512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831D407-4FB9-4E4A-8279-256BC54DFC8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5019CA0-FAF7-4CE4-81DB-83D89C86EC5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6D9207-9004-4C7D-AE6F-FED96949A901}"/>
              </a:ext>
            </a:extLst>
          </p:cNvPr>
          <p:cNvSpPr>
            <a:spLocks noGrp="1"/>
          </p:cNvSpPr>
          <p:nvPr>
            <p:ph type="dt" sz="half" idx="10"/>
          </p:nvPr>
        </p:nvSpPr>
        <p:spPr/>
        <p:txBody>
          <a:bodyPr/>
          <a:lstStyle/>
          <a:p>
            <a:fld id="{B6E1F4AD-B4EA-420D-A67E-93FD2EF72EF4}" type="datetimeFigureOut">
              <a:rPr lang="en-US" smtClean="0"/>
              <a:t>11/6/2020</a:t>
            </a:fld>
            <a:endParaRPr lang="en-US"/>
          </a:p>
        </p:txBody>
      </p:sp>
      <p:sp>
        <p:nvSpPr>
          <p:cNvPr id="5" name="Footer Placeholder 4">
            <a:extLst>
              <a:ext uri="{FF2B5EF4-FFF2-40B4-BE49-F238E27FC236}">
                <a16:creationId xmlns:a16="http://schemas.microsoft.com/office/drawing/2014/main" id="{87F31AAF-2002-4740-9209-CBDA5C2FFF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A3C951-D887-408F-AE01-107852314F71}"/>
              </a:ext>
            </a:extLst>
          </p:cNvPr>
          <p:cNvSpPr>
            <a:spLocks noGrp="1"/>
          </p:cNvSpPr>
          <p:nvPr>
            <p:ph type="sldNum" sz="quarter" idx="12"/>
          </p:nvPr>
        </p:nvSpPr>
        <p:spPr/>
        <p:txBody>
          <a:bodyPr/>
          <a:lstStyle/>
          <a:p>
            <a:fld id="{B024A403-F0FB-4809-BC16-FABE34C24471}" type="slidenum">
              <a:rPr lang="en-US" smtClean="0"/>
              <a:t>‹#›</a:t>
            </a:fld>
            <a:endParaRPr lang="en-US"/>
          </a:p>
        </p:txBody>
      </p:sp>
    </p:spTree>
    <p:extLst>
      <p:ext uri="{BB962C8B-B14F-4D97-AF65-F5344CB8AC3E}">
        <p14:creationId xmlns:p14="http://schemas.microsoft.com/office/powerpoint/2010/main" val="12942418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1CFB8-9CEB-49BB-B531-62B933BB996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12F8AD9-101E-4E8A-B3FB-41A1426CB9B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30AF33-AF74-4837-B8D1-E6EA3DA8C476}"/>
              </a:ext>
            </a:extLst>
          </p:cNvPr>
          <p:cNvSpPr>
            <a:spLocks noGrp="1"/>
          </p:cNvSpPr>
          <p:nvPr>
            <p:ph type="dt" sz="half" idx="10"/>
          </p:nvPr>
        </p:nvSpPr>
        <p:spPr/>
        <p:txBody>
          <a:bodyPr/>
          <a:lstStyle/>
          <a:p>
            <a:fld id="{B6E1F4AD-B4EA-420D-A67E-93FD2EF72EF4}" type="datetimeFigureOut">
              <a:rPr lang="en-US" smtClean="0"/>
              <a:t>11/6/2020</a:t>
            </a:fld>
            <a:endParaRPr lang="en-US"/>
          </a:p>
        </p:txBody>
      </p:sp>
      <p:sp>
        <p:nvSpPr>
          <p:cNvPr id="5" name="Footer Placeholder 4">
            <a:extLst>
              <a:ext uri="{FF2B5EF4-FFF2-40B4-BE49-F238E27FC236}">
                <a16:creationId xmlns:a16="http://schemas.microsoft.com/office/drawing/2014/main" id="{F3FE75A4-9ABC-4154-B678-41763AF72A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EBCFED-9C1D-4AB8-A9EA-F582ED23F7CB}"/>
              </a:ext>
            </a:extLst>
          </p:cNvPr>
          <p:cNvSpPr>
            <a:spLocks noGrp="1"/>
          </p:cNvSpPr>
          <p:nvPr>
            <p:ph type="sldNum" sz="quarter" idx="12"/>
          </p:nvPr>
        </p:nvSpPr>
        <p:spPr/>
        <p:txBody>
          <a:bodyPr/>
          <a:lstStyle/>
          <a:p>
            <a:fld id="{B024A403-F0FB-4809-BC16-FABE34C24471}" type="slidenum">
              <a:rPr lang="en-US" smtClean="0"/>
              <a:t>‹#›</a:t>
            </a:fld>
            <a:endParaRPr lang="en-US"/>
          </a:p>
        </p:txBody>
      </p:sp>
    </p:spTree>
    <p:extLst>
      <p:ext uri="{BB962C8B-B14F-4D97-AF65-F5344CB8AC3E}">
        <p14:creationId xmlns:p14="http://schemas.microsoft.com/office/powerpoint/2010/main" val="5082228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22427-A985-4557-8D13-30374D64300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77A7C73-EF84-45E5-B7CC-712B383EF90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89CD037-36AB-4C98-BA98-C8896AC1E6CC}"/>
              </a:ext>
            </a:extLst>
          </p:cNvPr>
          <p:cNvSpPr>
            <a:spLocks noGrp="1"/>
          </p:cNvSpPr>
          <p:nvPr>
            <p:ph type="dt" sz="half" idx="10"/>
          </p:nvPr>
        </p:nvSpPr>
        <p:spPr/>
        <p:txBody>
          <a:bodyPr/>
          <a:lstStyle/>
          <a:p>
            <a:fld id="{B6E1F4AD-B4EA-420D-A67E-93FD2EF72EF4}" type="datetimeFigureOut">
              <a:rPr lang="en-US" smtClean="0"/>
              <a:t>11/6/2020</a:t>
            </a:fld>
            <a:endParaRPr lang="en-US"/>
          </a:p>
        </p:txBody>
      </p:sp>
      <p:sp>
        <p:nvSpPr>
          <p:cNvPr id="5" name="Footer Placeholder 4">
            <a:extLst>
              <a:ext uri="{FF2B5EF4-FFF2-40B4-BE49-F238E27FC236}">
                <a16:creationId xmlns:a16="http://schemas.microsoft.com/office/drawing/2014/main" id="{BFDA5A88-F187-454B-9897-DCAB946382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377133-3CE5-40F6-9080-112DB7B833E5}"/>
              </a:ext>
            </a:extLst>
          </p:cNvPr>
          <p:cNvSpPr>
            <a:spLocks noGrp="1"/>
          </p:cNvSpPr>
          <p:nvPr>
            <p:ph type="sldNum" sz="quarter" idx="12"/>
          </p:nvPr>
        </p:nvSpPr>
        <p:spPr/>
        <p:txBody>
          <a:bodyPr/>
          <a:lstStyle/>
          <a:p>
            <a:fld id="{B024A403-F0FB-4809-BC16-FABE34C24471}" type="slidenum">
              <a:rPr lang="en-US" smtClean="0"/>
              <a:t>‹#›</a:t>
            </a:fld>
            <a:endParaRPr lang="en-US"/>
          </a:p>
        </p:txBody>
      </p:sp>
    </p:spTree>
    <p:extLst>
      <p:ext uri="{BB962C8B-B14F-4D97-AF65-F5344CB8AC3E}">
        <p14:creationId xmlns:p14="http://schemas.microsoft.com/office/powerpoint/2010/main" val="37839129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A39CF-E7C6-4431-90C3-8F01ABCE184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DBD17E6-5581-4F82-81A7-F4AB661D785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8F09695-F881-405C-B490-93601D74BED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8C4907D-1C82-455A-8BAD-89D35F32394A}"/>
              </a:ext>
            </a:extLst>
          </p:cNvPr>
          <p:cNvSpPr>
            <a:spLocks noGrp="1"/>
          </p:cNvSpPr>
          <p:nvPr>
            <p:ph type="dt" sz="half" idx="10"/>
          </p:nvPr>
        </p:nvSpPr>
        <p:spPr/>
        <p:txBody>
          <a:bodyPr/>
          <a:lstStyle/>
          <a:p>
            <a:fld id="{B6E1F4AD-B4EA-420D-A67E-93FD2EF72EF4}" type="datetimeFigureOut">
              <a:rPr lang="en-US" smtClean="0"/>
              <a:t>11/6/2020</a:t>
            </a:fld>
            <a:endParaRPr lang="en-US"/>
          </a:p>
        </p:txBody>
      </p:sp>
      <p:sp>
        <p:nvSpPr>
          <p:cNvPr id="6" name="Footer Placeholder 5">
            <a:extLst>
              <a:ext uri="{FF2B5EF4-FFF2-40B4-BE49-F238E27FC236}">
                <a16:creationId xmlns:a16="http://schemas.microsoft.com/office/drawing/2014/main" id="{C007C3BF-807E-4D21-919A-D2A3DAC9E9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C542DD9-E51C-468F-82D9-1842B3D630AB}"/>
              </a:ext>
            </a:extLst>
          </p:cNvPr>
          <p:cNvSpPr>
            <a:spLocks noGrp="1"/>
          </p:cNvSpPr>
          <p:nvPr>
            <p:ph type="sldNum" sz="quarter" idx="12"/>
          </p:nvPr>
        </p:nvSpPr>
        <p:spPr/>
        <p:txBody>
          <a:bodyPr/>
          <a:lstStyle/>
          <a:p>
            <a:fld id="{B024A403-F0FB-4809-BC16-FABE34C24471}" type="slidenum">
              <a:rPr lang="en-US" smtClean="0"/>
              <a:t>‹#›</a:t>
            </a:fld>
            <a:endParaRPr lang="en-US"/>
          </a:p>
        </p:txBody>
      </p:sp>
    </p:spTree>
    <p:extLst>
      <p:ext uri="{BB962C8B-B14F-4D97-AF65-F5344CB8AC3E}">
        <p14:creationId xmlns:p14="http://schemas.microsoft.com/office/powerpoint/2010/main" val="20594606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EF175-0E97-4057-9BA9-EBB7916B3BF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9315CD7-14A8-4ABE-8B88-3907A69082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0731051-7355-4EC9-B189-5F6C34F0261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30F4358-688E-4A46-ABDB-8670F42659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05A6317-AFAB-4DA7-A976-4AC2BB2F869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D2D401A-3856-4F9F-A8DD-867A8867E8C4}"/>
              </a:ext>
            </a:extLst>
          </p:cNvPr>
          <p:cNvSpPr>
            <a:spLocks noGrp="1"/>
          </p:cNvSpPr>
          <p:nvPr>
            <p:ph type="dt" sz="half" idx="10"/>
          </p:nvPr>
        </p:nvSpPr>
        <p:spPr/>
        <p:txBody>
          <a:bodyPr/>
          <a:lstStyle/>
          <a:p>
            <a:fld id="{B6E1F4AD-B4EA-420D-A67E-93FD2EF72EF4}" type="datetimeFigureOut">
              <a:rPr lang="en-US" smtClean="0"/>
              <a:t>11/6/2020</a:t>
            </a:fld>
            <a:endParaRPr lang="en-US"/>
          </a:p>
        </p:txBody>
      </p:sp>
      <p:sp>
        <p:nvSpPr>
          <p:cNvPr id="8" name="Footer Placeholder 7">
            <a:extLst>
              <a:ext uri="{FF2B5EF4-FFF2-40B4-BE49-F238E27FC236}">
                <a16:creationId xmlns:a16="http://schemas.microsoft.com/office/drawing/2014/main" id="{7BB30CC3-D539-4A5E-815F-7034ADDF070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40CC92E-02CF-4DE3-B766-D04A9D183C56}"/>
              </a:ext>
            </a:extLst>
          </p:cNvPr>
          <p:cNvSpPr>
            <a:spLocks noGrp="1"/>
          </p:cNvSpPr>
          <p:nvPr>
            <p:ph type="sldNum" sz="quarter" idx="12"/>
          </p:nvPr>
        </p:nvSpPr>
        <p:spPr/>
        <p:txBody>
          <a:bodyPr/>
          <a:lstStyle/>
          <a:p>
            <a:fld id="{B024A403-F0FB-4809-BC16-FABE34C24471}" type="slidenum">
              <a:rPr lang="en-US" smtClean="0"/>
              <a:t>‹#›</a:t>
            </a:fld>
            <a:endParaRPr lang="en-US"/>
          </a:p>
        </p:txBody>
      </p:sp>
    </p:spTree>
    <p:extLst>
      <p:ext uri="{BB962C8B-B14F-4D97-AF65-F5344CB8AC3E}">
        <p14:creationId xmlns:p14="http://schemas.microsoft.com/office/powerpoint/2010/main" val="7312830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91FCF-E4D5-4CA5-9AB4-864985108EA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EBD19A2-C554-4A6F-AE22-99FCA7CBA44B}"/>
              </a:ext>
            </a:extLst>
          </p:cNvPr>
          <p:cNvSpPr>
            <a:spLocks noGrp="1"/>
          </p:cNvSpPr>
          <p:nvPr>
            <p:ph type="dt" sz="half" idx="10"/>
          </p:nvPr>
        </p:nvSpPr>
        <p:spPr/>
        <p:txBody>
          <a:bodyPr/>
          <a:lstStyle/>
          <a:p>
            <a:fld id="{B6E1F4AD-B4EA-420D-A67E-93FD2EF72EF4}" type="datetimeFigureOut">
              <a:rPr lang="en-US" smtClean="0"/>
              <a:t>11/6/2020</a:t>
            </a:fld>
            <a:endParaRPr lang="en-US"/>
          </a:p>
        </p:txBody>
      </p:sp>
      <p:sp>
        <p:nvSpPr>
          <p:cNvPr id="4" name="Footer Placeholder 3">
            <a:extLst>
              <a:ext uri="{FF2B5EF4-FFF2-40B4-BE49-F238E27FC236}">
                <a16:creationId xmlns:a16="http://schemas.microsoft.com/office/drawing/2014/main" id="{4226729E-EDD2-4DF5-B235-C16ACA2091E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EE66D1A-8F7A-45C6-A557-9131B80BE3E4}"/>
              </a:ext>
            </a:extLst>
          </p:cNvPr>
          <p:cNvSpPr>
            <a:spLocks noGrp="1"/>
          </p:cNvSpPr>
          <p:nvPr>
            <p:ph type="sldNum" sz="quarter" idx="12"/>
          </p:nvPr>
        </p:nvSpPr>
        <p:spPr/>
        <p:txBody>
          <a:bodyPr/>
          <a:lstStyle/>
          <a:p>
            <a:fld id="{B024A403-F0FB-4809-BC16-FABE34C24471}" type="slidenum">
              <a:rPr lang="en-US" smtClean="0"/>
              <a:t>‹#›</a:t>
            </a:fld>
            <a:endParaRPr lang="en-US"/>
          </a:p>
        </p:txBody>
      </p:sp>
    </p:spTree>
    <p:extLst>
      <p:ext uri="{BB962C8B-B14F-4D97-AF65-F5344CB8AC3E}">
        <p14:creationId xmlns:p14="http://schemas.microsoft.com/office/powerpoint/2010/main" val="2633820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AF2655-B836-426C-AB28-E366CA96ED40}"/>
              </a:ext>
            </a:extLst>
          </p:cNvPr>
          <p:cNvSpPr>
            <a:spLocks noGrp="1"/>
          </p:cNvSpPr>
          <p:nvPr>
            <p:ph type="dt" sz="half" idx="10"/>
          </p:nvPr>
        </p:nvSpPr>
        <p:spPr/>
        <p:txBody>
          <a:bodyPr/>
          <a:lstStyle/>
          <a:p>
            <a:fld id="{B6E1F4AD-B4EA-420D-A67E-93FD2EF72EF4}" type="datetimeFigureOut">
              <a:rPr lang="en-US" smtClean="0"/>
              <a:t>11/6/2020</a:t>
            </a:fld>
            <a:endParaRPr lang="en-US"/>
          </a:p>
        </p:txBody>
      </p:sp>
      <p:sp>
        <p:nvSpPr>
          <p:cNvPr id="3" name="Footer Placeholder 2">
            <a:extLst>
              <a:ext uri="{FF2B5EF4-FFF2-40B4-BE49-F238E27FC236}">
                <a16:creationId xmlns:a16="http://schemas.microsoft.com/office/drawing/2014/main" id="{63BEF603-DB4B-4969-B124-FB5AA5E20B8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550AD25-1B90-4592-9AB4-4C1B43E9D2AB}"/>
              </a:ext>
            </a:extLst>
          </p:cNvPr>
          <p:cNvSpPr>
            <a:spLocks noGrp="1"/>
          </p:cNvSpPr>
          <p:nvPr>
            <p:ph type="sldNum" sz="quarter" idx="12"/>
          </p:nvPr>
        </p:nvSpPr>
        <p:spPr/>
        <p:txBody>
          <a:bodyPr/>
          <a:lstStyle/>
          <a:p>
            <a:fld id="{B024A403-F0FB-4809-BC16-FABE34C24471}" type="slidenum">
              <a:rPr lang="en-US" smtClean="0"/>
              <a:t>‹#›</a:t>
            </a:fld>
            <a:endParaRPr lang="en-US"/>
          </a:p>
        </p:txBody>
      </p:sp>
    </p:spTree>
    <p:extLst>
      <p:ext uri="{BB962C8B-B14F-4D97-AF65-F5344CB8AC3E}">
        <p14:creationId xmlns:p14="http://schemas.microsoft.com/office/powerpoint/2010/main" val="32491940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264367-2BAB-4CAE-B2F7-E773FC5981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E92A082-0AD5-4722-B4B2-E1B0BFA62EF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F10BD53-7DA1-4289-9017-AF7E5BD3A4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47952E9-1349-4C07-B656-A2B43C6267E7}"/>
              </a:ext>
            </a:extLst>
          </p:cNvPr>
          <p:cNvSpPr>
            <a:spLocks noGrp="1"/>
          </p:cNvSpPr>
          <p:nvPr>
            <p:ph type="dt" sz="half" idx="10"/>
          </p:nvPr>
        </p:nvSpPr>
        <p:spPr/>
        <p:txBody>
          <a:bodyPr/>
          <a:lstStyle/>
          <a:p>
            <a:fld id="{B6E1F4AD-B4EA-420D-A67E-93FD2EF72EF4}" type="datetimeFigureOut">
              <a:rPr lang="en-US" smtClean="0"/>
              <a:t>11/6/2020</a:t>
            </a:fld>
            <a:endParaRPr lang="en-US"/>
          </a:p>
        </p:txBody>
      </p:sp>
      <p:sp>
        <p:nvSpPr>
          <p:cNvPr id="6" name="Footer Placeholder 5">
            <a:extLst>
              <a:ext uri="{FF2B5EF4-FFF2-40B4-BE49-F238E27FC236}">
                <a16:creationId xmlns:a16="http://schemas.microsoft.com/office/drawing/2014/main" id="{CC624303-DD3C-4A1C-969E-ADA94460EF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031488-EC2A-4F38-BC8E-CACD73026BF0}"/>
              </a:ext>
            </a:extLst>
          </p:cNvPr>
          <p:cNvSpPr>
            <a:spLocks noGrp="1"/>
          </p:cNvSpPr>
          <p:nvPr>
            <p:ph type="sldNum" sz="quarter" idx="12"/>
          </p:nvPr>
        </p:nvSpPr>
        <p:spPr/>
        <p:txBody>
          <a:bodyPr/>
          <a:lstStyle/>
          <a:p>
            <a:fld id="{B024A403-F0FB-4809-BC16-FABE34C24471}" type="slidenum">
              <a:rPr lang="en-US" smtClean="0"/>
              <a:t>‹#›</a:t>
            </a:fld>
            <a:endParaRPr lang="en-US"/>
          </a:p>
        </p:txBody>
      </p:sp>
    </p:spTree>
    <p:extLst>
      <p:ext uri="{BB962C8B-B14F-4D97-AF65-F5344CB8AC3E}">
        <p14:creationId xmlns:p14="http://schemas.microsoft.com/office/powerpoint/2010/main" val="18417198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899E9-5E4B-4758-B65D-52FA06C5370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61D2E4E-7457-40E1-BAD5-27CF658686B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D1A44C3-3FA8-4740-B675-6893132079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DEE34EA-E30B-44C7-8A91-9765E8910EFF}"/>
              </a:ext>
            </a:extLst>
          </p:cNvPr>
          <p:cNvSpPr>
            <a:spLocks noGrp="1"/>
          </p:cNvSpPr>
          <p:nvPr>
            <p:ph type="dt" sz="half" idx="10"/>
          </p:nvPr>
        </p:nvSpPr>
        <p:spPr/>
        <p:txBody>
          <a:bodyPr/>
          <a:lstStyle/>
          <a:p>
            <a:fld id="{B6E1F4AD-B4EA-420D-A67E-93FD2EF72EF4}" type="datetimeFigureOut">
              <a:rPr lang="en-US" smtClean="0"/>
              <a:t>11/6/2020</a:t>
            </a:fld>
            <a:endParaRPr lang="en-US"/>
          </a:p>
        </p:txBody>
      </p:sp>
      <p:sp>
        <p:nvSpPr>
          <p:cNvPr id="6" name="Footer Placeholder 5">
            <a:extLst>
              <a:ext uri="{FF2B5EF4-FFF2-40B4-BE49-F238E27FC236}">
                <a16:creationId xmlns:a16="http://schemas.microsoft.com/office/drawing/2014/main" id="{9501ACDA-A4E7-4CEE-959A-73AC806B70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3EFC2D-2AB1-4990-8B0C-EA9BC5951534}"/>
              </a:ext>
            </a:extLst>
          </p:cNvPr>
          <p:cNvSpPr>
            <a:spLocks noGrp="1"/>
          </p:cNvSpPr>
          <p:nvPr>
            <p:ph type="sldNum" sz="quarter" idx="12"/>
          </p:nvPr>
        </p:nvSpPr>
        <p:spPr/>
        <p:txBody>
          <a:bodyPr/>
          <a:lstStyle/>
          <a:p>
            <a:fld id="{B024A403-F0FB-4809-BC16-FABE34C24471}" type="slidenum">
              <a:rPr lang="en-US" smtClean="0"/>
              <a:t>‹#›</a:t>
            </a:fld>
            <a:endParaRPr lang="en-US"/>
          </a:p>
        </p:txBody>
      </p:sp>
    </p:spTree>
    <p:extLst>
      <p:ext uri="{BB962C8B-B14F-4D97-AF65-F5344CB8AC3E}">
        <p14:creationId xmlns:p14="http://schemas.microsoft.com/office/powerpoint/2010/main" val="29147027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A03908C-715B-46A4-9D91-6545BA851A2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B2A6FA1-AFB7-46E9-8315-94A430107C6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75AA47-EE1D-47BA-886F-6B8D414C671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E1F4AD-B4EA-420D-A67E-93FD2EF72EF4}" type="datetimeFigureOut">
              <a:rPr lang="en-US" smtClean="0"/>
              <a:t>11/6/2020</a:t>
            </a:fld>
            <a:endParaRPr lang="en-US"/>
          </a:p>
        </p:txBody>
      </p:sp>
      <p:sp>
        <p:nvSpPr>
          <p:cNvPr id="5" name="Footer Placeholder 4">
            <a:extLst>
              <a:ext uri="{FF2B5EF4-FFF2-40B4-BE49-F238E27FC236}">
                <a16:creationId xmlns:a16="http://schemas.microsoft.com/office/drawing/2014/main" id="{A462CAFE-B6BD-483F-B6FA-089C642D1F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20FDC50-1A9E-4321-AB98-43154673199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24A403-F0FB-4809-BC16-FABE34C24471}" type="slidenum">
              <a:rPr lang="en-US" smtClean="0"/>
              <a:t>‹#›</a:t>
            </a:fld>
            <a:endParaRPr lang="en-US"/>
          </a:p>
        </p:txBody>
      </p:sp>
    </p:spTree>
    <p:extLst>
      <p:ext uri="{BB962C8B-B14F-4D97-AF65-F5344CB8AC3E}">
        <p14:creationId xmlns:p14="http://schemas.microsoft.com/office/powerpoint/2010/main" val="13800390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en.wikipedia.org/wiki/File:LaShanda_Holmes,_US_Coast_Guard,_2010.jpg" TargetMode="External"/><Relationship Id="rId1" Type="http://schemas.openxmlformats.org/officeDocument/2006/relationships/slideLayout" Target="../slideLayouts/slideLayout6.xml"/><Relationship Id="rId4" Type="http://schemas.openxmlformats.org/officeDocument/2006/relationships/hyperlink" Target="https://en.wikipedia.org/wiki/La%27Shanda_Holmes"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en.wikipedia.org/wiki/Nadja_West" TargetMode="Externa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en.wikipedia.org/wiki/Michelle_Howard" TargetMode="Externa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hyperlink" Target="https://en.wikipedia.org/wiki/File:LaShanda_Holmes,_US_Coast_Guard,_2010.jpg" TargetMode="Externa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usnhistory.navylive.dodlive.mil/2014/10/17/remembering-the-first-black-woman-naval-officers/" TargetMode="External"/><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www.womenshistory.org/education-resources/biographies/charity-earley" TargetMode="Externa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hyperlink" Target="https://www.af.mil/About-Us/Biographies/Display/Article/931147/lieutenant-general-stayce-d-harris/" TargetMode="External"/><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https://en.wikipedia.org/wiki/Vernice_Armour" TargetMode="External"/><Relationship Id="rId2" Type="http://schemas.openxmlformats.org/officeDocument/2006/relationships/image" Target="../media/image5.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0" name="Rectangle 125">
            <a:extLst>
              <a:ext uri="{FF2B5EF4-FFF2-40B4-BE49-F238E27FC236}">
                <a16:creationId xmlns:a16="http://schemas.microsoft.com/office/drawing/2014/main" id="{62542EEC-4F7C-4AE2-933E-EAC8EB3FA3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1B7333B-FC2F-444A-8CCC-63FC48A3AAB2}"/>
              </a:ext>
            </a:extLst>
          </p:cNvPr>
          <p:cNvSpPr>
            <a:spLocks noGrp="1"/>
          </p:cNvSpPr>
          <p:nvPr>
            <p:ph type="ctrTitle"/>
          </p:nvPr>
        </p:nvSpPr>
        <p:spPr>
          <a:xfrm>
            <a:off x="7041856" y="3113415"/>
            <a:ext cx="4036334" cy="2387600"/>
          </a:xfrm>
          <a:prstGeom prst="ellipse">
            <a:avLst/>
          </a:prstGeom>
        </p:spPr>
        <p:txBody>
          <a:bodyPr vert="horz" lIns="91440" tIns="45720" rIns="91440" bIns="45720" rtlCol="0" anchor="t">
            <a:normAutofit/>
          </a:bodyPr>
          <a:lstStyle/>
          <a:p>
            <a:pPr algn="l"/>
            <a:r>
              <a:rPr lang="en-US" sz="1400" b="1"/>
              <a:t>Mission</a:t>
            </a:r>
            <a:br>
              <a:rPr lang="en-US" sz="1400" b="1"/>
            </a:br>
            <a:br>
              <a:rPr lang="en-US" sz="1400"/>
            </a:br>
            <a:r>
              <a:rPr lang="en-US" sz="1400"/>
              <a:t>* To advocate for and provide superior service to veterans that will significantly improve the quality of life for all Texas veterans, their families, and survivors.</a:t>
            </a:r>
            <a:br>
              <a:rPr lang="en-US" sz="1400"/>
            </a:br>
            <a:endParaRPr lang="en-US" sz="1400"/>
          </a:p>
        </p:txBody>
      </p:sp>
      <p:sp>
        <p:nvSpPr>
          <p:cNvPr id="192" name="Rectangle 190">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Rectangle 192">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6824"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EC32990-5DC5-4618-A62B-777F0BAE4005}"/>
              </a:ext>
            </a:extLst>
          </p:cNvPr>
          <p:cNvPicPr>
            <a:picLocks noChangeAspect="1"/>
          </p:cNvPicPr>
          <p:nvPr/>
        </p:nvPicPr>
        <p:blipFill rotWithShape="1">
          <a:blip r:embed="rId2">
            <a:extLst>
              <a:ext uri="{28A0092B-C50C-407E-A947-70E740481C1C}">
                <a14:useLocalDpi xmlns:a14="http://schemas.microsoft.com/office/drawing/2010/main" val="0"/>
              </a:ext>
            </a:extLst>
          </a:blip>
          <a:srcRect t="2271" r="2" b="2273"/>
          <a:stretch/>
        </p:blipFill>
        <p:spPr>
          <a:xfrm>
            <a:off x="733507" y="666728"/>
            <a:ext cx="5536001" cy="5465791"/>
          </a:xfrm>
          <a:prstGeom prst="rect">
            <a:avLst/>
          </a:prstGeom>
        </p:spPr>
      </p:pic>
      <p:grpSp>
        <p:nvGrpSpPr>
          <p:cNvPr id="199" name="Group 194">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60480" y="3154317"/>
            <a:ext cx="731521" cy="673460"/>
            <a:chOff x="3940602" y="308034"/>
            <a:chExt cx="2116791" cy="3428999"/>
          </a:xfrm>
          <a:solidFill>
            <a:schemeClr val="accent4"/>
          </a:solidFill>
        </p:grpSpPr>
        <p:sp>
          <p:nvSpPr>
            <p:cNvPr id="196" name="Rectangle 195">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Rectangle 196">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Rectangle 197">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579979404"/>
      </p:ext>
    </p:extLst>
  </p:cSld>
  <p:clrMapOvr>
    <a:masterClrMapping/>
  </p:clrMapOvr>
  <mc:AlternateContent xmlns:mc="http://schemas.openxmlformats.org/markup-compatibility/2006" xmlns:p14="http://schemas.microsoft.com/office/powerpoint/2010/main">
    <mc:Choice Requires="p14">
      <p:transition spd="slow" p14:dur="2000" advTm="18177"/>
    </mc:Choice>
    <mc:Fallback xmlns="">
      <p:transition spd="slow" advTm="18177"/>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0" name="Rectangle 59">
            <a:extLst>
              <a:ext uri="{FF2B5EF4-FFF2-40B4-BE49-F238E27FC236}">
                <a16:creationId xmlns:a16="http://schemas.microsoft.com/office/drawing/2014/main" id="{9D80C9EF-3CC6-4ECC-9C2D-9D0396C96E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9D94F31A-2887-472E-AD61-FBE46D401027}"/>
              </a:ext>
            </a:extLst>
          </p:cNvPr>
          <p:cNvSpPr txBox="1"/>
          <p:nvPr/>
        </p:nvSpPr>
        <p:spPr>
          <a:xfrm>
            <a:off x="795528" y="386930"/>
            <a:ext cx="10141799" cy="1300554"/>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400" b="1">
                <a:latin typeface="+mj-lt"/>
                <a:ea typeface="+mj-ea"/>
                <a:cs typeface="+mj-cs"/>
              </a:rPr>
              <a:t>Lt. Commander La’Shanda R. Homes, U.S. Coast Guard</a:t>
            </a:r>
          </a:p>
        </p:txBody>
      </p:sp>
      <p:sp>
        <p:nvSpPr>
          <p:cNvPr id="62" name="Rectangle 61">
            <a:extLst>
              <a:ext uri="{FF2B5EF4-FFF2-40B4-BE49-F238E27FC236}">
                <a16:creationId xmlns:a16="http://schemas.microsoft.com/office/drawing/2014/main" id="{5DA32751-37A2-45C0-BE94-63D375E270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LaShanda Holmes, US Coast Guard, 2010.jpg">
            <a:hlinkClick r:id="rId2"/>
            <a:extLst>
              <a:ext uri="{FF2B5EF4-FFF2-40B4-BE49-F238E27FC236}">
                <a16:creationId xmlns:a16="http://schemas.microsoft.com/office/drawing/2014/main" id="{F8A94225-C26B-42AC-B466-C30CE29B42D5}"/>
              </a:ext>
            </a:extLst>
          </p:cNvPr>
          <p:cNvPicPr/>
          <p:nvPr/>
        </p:nvPicPr>
        <p:blipFill rotWithShape="1">
          <a:blip r:embed="rId3">
            <a:extLst>
              <a:ext uri="{28A0092B-C50C-407E-A947-70E740481C1C}">
                <a14:useLocalDpi xmlns:a14="http://schemas.microsoft.com/office/drawing/2010/main" val="0"/>
              </a:ext>
            </a:extLst>
          </a:blip>
          <a:srcRect l="3566"/>
          <a:stretch/>
        </p:blipFill>
        <p:spPr bwMode="auto">
          <a:xfrm>
            <a:off x="635295" y="2524715"/>
            <a:ext cx="5150277" cy="3714244"/>
          </a:xfrm>
          <a:prstGeom prst="rect">
            <a:avLst/>
          </a:prstGeom>
          <a:noFill/>
        </p:spPr>
      </p:pic>
      <p:sp>
        <p:nvSpPr>
          <p:cNvPr id="4" name="TextBox 3">
            <a:extLst>
              <a:ext uri="{FF2B5EF4-FFF2-40B4-BE49-F238E27FC236}">
                <a16:creationId xmlns:a16="http://schemas.microsoft.com/office/drawing/2014/main" id="{94708FC2-7E64-4BB7-BF8B-4D0BE1B84BEF}"/>
              </a:ext>
            </a:extLst>
          </p:cNvPr>
          <p:cNvSpPr txBox="1"/>
          <p:nvPr/>
        </p:nvSpPr>
        <p:spPr>
          <a:xfrm>
            <a:off x="6406429" y="2599509"/>
            <a:ext cx="4530898" cy="3639450"/>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2000"/>
              <a:t>First African American female helicopter pilot for the Coast Guard.  </a:t>
            </a:r>
          </a:p>
          <a:p>
            <a:pPr indent="-228600">
              <a:lnSpc>
                <a:spcPct val="90000"/>
              </a:lnSpc>
              <a:spcAft>
                <a:spcPts val="600"/>
              </a:spcAft>
              <a:buFont typeface="Arial" panose="020B0604020202020204" pitchFamily="34" charset="0"/>
              <a:buChar char="•"/>
            </a:pPr>
            <a:r>
              <a:rPr lang="en-US" sz="2000">
                <a:hlinkClick r:id="rId4"/>
              </a:rPr>
              <a:t>https://en.wikipedia.org/wiki/La%27Shanda_Holmes</a:t>
            </a:r>
            <a:endParaRPr lang="en-US" sz="2000"/>
          </a:p>
        </p:txBody>
      </p:sp>
      <p:sp>
        <p:nvSpPr>
          <p:cNvPr id="66" name="Rectangle 65">
            <a:extLst>
              <a:ext uri="{FF2B5EF4-FFF2-40B4-BE49-F238E27FC236}">
                <a16:creationId xmlns:a16="http://schemas.microsoft.com/office/drawing/2014/main" id="{5A55FBCD-CD42-40F5-8A1B-3203F9CAEE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2945676"/>
      </p:ext>
    </p:extLst>
  </p:cSld>
  <p:clrMapOvr>
    <a:masterClrMapping/>
  </p:clrMapOvr>
  <mc:AlternateContent xmlns:mc="http://schemas.openxmlformats.org/markup-compatibility/2006" xmlns:p14="http://schemas.microsoft.com/office/powerpoint/2010/main">
    <mc:Choice Requires="p14">
      <p:transition spd="slow" p14:dur="2000" advTm="12181"/>
    </mc:Choice>
    <mc:Fallback xmlns="">
      <p:transition spd="slow" advTm="12181"/>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7" name="Rectangle 136">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49E00921-8CF8-4C3C-889B-594884156E9C}"/>
              </a:ext>
            </a:extLst>
          </p:cNvPr>
          <p:cNvSpPr txBox="1"/>
          <p:nvPr/>
        </p:nvSpPr>
        <p:spPr>
          <a:xfrm>
            <a:off x="589560" y="856180"/>
            <a:ext cx="4560584" cy="1128068"/>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400" b="1">
                <a:latin typeface="+mj-lt"/>
                <a:ea typeface="+mj-ea"/>
                <a:cs typeface="+mj-cs"/>
              </a:rPr>
              <a:t>Brigadier General </a:t>
            </a:r>
          </a:p>
          <a:p>
            <a:pPr>
              <a:lnSpc>
                <a:spcPct val="90000"/>
              </a:lnSpc>
              <a:spcBef>
                <a:spcPct val="0"/>
              </a:spcBef>
              <a:spcAft>
                <a:spcPts val="600"/>
              </a:spcAft>
            </a:pPr>
            <a:r>
              <a:rPr lang="en-US" sz="3400" b="1">
                <a:latin typeface="+mj-lt"/>
                <a:ea typeface="+mj-ea"/>
                <a:cs typeface="+mj-cs"/>
              </a:rPr>
              <a:t>Hazel Johnson-Brown</a:t>
            </a:r>
          </a:p>
        </p:txBody>
      </p:sp>
      <p:grpSp>
        <p:nvGrpSpPr>
          <p:cNvPr id="139" name="Group 138">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40" name="Rectangle 139">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140">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3" name="Rectangle 142">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118670F9-90A5-416C-85FE-D836B9BC1E76}"/>
              </a:ext>
            </a:extLst>
          </p:cNvPr>
          <p:cNvSpPr/>
          <p:nvPr/>
        </p:nvSpPr>
        <p:spPr>
          <a:xfrm>
            <a:off x="590719" y="2330505"/>
            <a:ext cx="4559425" cy="3979585"/>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2000"/>
              <a:t>First black female active-duty Major General.  44</a:t>
            </a:r>
            <a:r>
              <a:rPr lang="en-US" sz="2000" baseline="30000"/>
              <a:t>th</a:t>
            </a:r>
            <a:r>
              <a:rPr lang="en-US" sz="2000"/>
              <a:t> Army Surgeon General and former Commanding General of the US Army Medical Command. </a:t>
            </a:r>
            <a:r>
              <a:rPr lang="en-US" sz="2000" u="sng">
                <a:hlinkClick r:id="rId2"/>
              </a:rPr>
              <a:t>https://en.wikipedia.org/wiki/Nadja_West</a:t>
            </a:r>
            <a:r>
              <a:rPr lang="en-US" sz="2000" u="sng"/>
              <a:t> </a:t>
            </a:r>
            <a:endParaRPr lang="en-US" sz="2000"/>
          </a:p>
        </p:txBody>
      </p:sp>
      <p:sp>
        <p:nvSpPr>
          <p:cNvPr id="145" name="Rectangle 144">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ectangle 146">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0" name="Picture 4">
            <a:extLst>
              <a:ext uri="{FF2B5EF4-FFF2-40B4-BE49-F238E27FC236}">
                <a16:creationId xmlns:a16="http://schemas.microsoft.com/office/drawing/2014/main" id="{B53DE7FB-2B28-465C-A96A-851444CFA53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 b="22448"/>
          <a:stretch/>
        </p:blipFill>
        <p:spPr bwMode="auto">
          <a:xfrm>
            <a:off x="5977788" y="799352"/>
            <a:ext cx="5425410" cy="5259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1061622"/>
      </p:ext>
    </p:extLst>
  </p:cSld>
  <p:clrMapOvr>
    <a:masterClrMapping/>
  </p:clrMapOvr>
  <mc:AlternateContent xmlns:mc="http://schemas.openxmlformats.org/markup-compatibility/2006" xmlns:p14="http://schemas.microsoft.com/office/powerpoint/2010/main">
    <mc:Choice Requires="p14">
      <p:transition spd="slow" p14:dur="2000" advTm="16814"/>
    </mc:Choice>
    <mc:Fallback xmlns="">
      <p:transition spd="slow" advTm="16814"/>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5" name="Rectangle 84">
            <a:extLst>
              <a:ext uri="{FF2B5EF4-FFF2-40B4-BE49-F238E27FC236}">
                <a16:creationId xmlns:a16="http://schemas.microsoft.com/office/drawing/2014/main" id="{117AB3D3-3C9C-4DED-809A-78734805B8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49458ED5-604F-4B8B-BF1B-8435520CE2C7}"/>
              </a:ext>
            </a:extLst>
          </p:cNvPr>
          <p:cNvSpPr txBox="1"/>
          <p:nvPr/>
        </p:nvSpPr>
        <p:spPr>
          <a:xfrm>
            <a:off x="793662" y="386930"/>
            <a:ext cx="10066122" cy="1298448"/>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800" b="1">
                <a:latin typeface="+mj-lt"/>
                <a:ea typeface="+mj-ea"/>
                <a:cs typeface="+mj-cs"/>
              </a:rPr>
              <a:t>Michelle Janine Howard</a:t>
            </a:r>
          </a:p>
        </p:txBody>
      </p:sp>
      <p:sp>
        <p:nvSpPr>
          <p:cNvPr id="87" name="Rectangle 86">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142D6B3C-4359-4283-BEB1-6703B4F0FF90}"/>
              </a:ext>
            </a:extLst>
          </p:cNvPr>
          <p:cNvSpPr txBox="1"/>
          <p:nvPr/>
        </p:nvSpPr>
        <p:spPr>
          <a:xfrm>
            <a:off x="793661" y="2599509"/>
            <a:ext cx="4530898" cy="3639450"/>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2000"/>
              <a:t>First United States Navy Four-Star Admiral (First African American to Command a Naval Ship) (Dates of service 1982-2017)</a:t>
            </a:r>
          </a:p>
          <a:p>
            <a:pPr indent="-228600">
              <a:lnSpc>
                <a:spcPct val="90000"/>
              </a:lnSpc>
              <a:spcAft>
                <a:spcPts val="600"/>
              </a:spcAft>
              <a:buFont typeface="Arial" panose="020B0604020202020204" pitchFamily="34" charset="0"/>
              <a:buChar char="•"/>
            </a:pPr>
            <a:r>
              <a:rPr lang="en-US" sz="2000">
                <a:hlinkClick r:id="rId2"/>
              </a:rPr>
              <a:t>https://en.wikipedia.org/wiki/Michelle_Howard</a:t>
            </a:r>
            <a:r>
              <a:rPr lang="en-US" sz="2000"/>
              <a:t> </a:t>
            </a:r>
          </a:p>
        </p:txBody>
      </p:sp>
      <p:pic>
        <p:nvPicPr>
          <p:cNvPr id="5122" name="Picture 2">
            <a:extLst>
              <a:ext uri="{FF2B5EF4-FFF2-40B4-BE49-F238E27FC236}">
                <a16:creationId xmlns:a16="http://schemas.microsoft.com/office/drawing/2014/main" id="{155683C3-2EAF-4981-81DD-CD46C44F4BA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 b="5111"/>
          <a:stretch/>
        </p:blipFill>
        <p:spPr bwMode="auto">
          <a:xfrm>
            <a:off x="5911532" y="2484255"/>
            <a:ext cx="5150277" cy="3714244"/>
          </a:xfrm>
          <a:prstGeom prst="rect">
            <a:avLst/>
          </a:prstGeom>
          <a:noFill/>
          <a:extLst>
            <a:ext uri="{909E8E84-426E-40DD-AFC4-6F175D3DCCD1}">
              <a14:hiddenFill xmlns:a14="http://schemas.microsoft.com/office/drawing/2010/main">
                <a:solidFill>
                  <a:srgbClr val="FFFFFF"/>
                </a:solidFill>
              </a14:hiddenFill>
            </a:ext>
          </a:extLst>
        </p:spPr>
      </p:pic>
      <p:sp>
        <p:nvSpPr>
          <p:cNvPr id="91" name="Rectangle 90">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84538353"/>
      </p:ext>
    </p:extLst>
  </p:cSld>
  <p:clrMapOvr>
    <a:masterClrMapping/>
  </p:clrMapOvr>
  <mc:AlternateContent xmlns:mc="http://schemas.openxmlformats.org/markup-compatibility/2006" xmlns:p14="http://schemas.microsoft.com/office/powerpoint/2010/main">
    <mc:Choice Requires="p14">
      <p:transition spd="slow" p14:dur="2000" advTm="14008"/>
    </mc:Choice>
    <mc:Fallback xmlns="">
      <p:transition spd="slow" advTm="14008"/>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7" name="Rectangle 97">
            <a:extLst>
              <a:ext uri="{FF2B5EF4-FFF2-40B4-BE49-F238E27FC236}">
                <a16:creationId xmlns:a16="http://schemas.microsoft.com/office/drawing/2014/main" id="{043017B7-DB56-477D-A4AE-8EC1B3C99C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F2E8680-2C36-4BBA-A1BF-40E56D893A5E}"/>
              </a:ext>
            </a:extLst>
          </p:cNvPr>
          <p:cNvSpPr>
            <a:spLocks noGrp="1"/>
          </p:cNvSpPr>
          <p:nvPr>
            <p:ph type="title"/>
          </p:nvPr>
        </p:nvSpPr>
        <p:spPr>
          <a:xfrm>
            <a:off x="7331384" y="679730"/>
            <a:ext cx="4171994" cy="3932729"/>
          </a:xfrm>
        </p:spPr>
        <p:txBody>
          <a:bodyPr vert="horz" lIns="91440" tIns="45720" rIns="91440" bIns="45720" rtlCol="0" anchor="b">
            <a:normAutofit/>
          </a:bodyPr>
          <a:lstStyle/>
          <a:p>
            <a:r>
              <a:rPr lang="en-US" sz="2900"/>
              <a:t>Catherine B. Smith</a:t>
            </a:r>
            <a:br>
              <a:rPr lang="en-US" sz="2900"/>
            </a:br>
            <a:r>
              <a:rPr lang="en-US" sz="2900"/>
              <a:t>U.S. Army</a:t>
            </a:r>
            <a:br>
              <a:rPr lang="en-US" sz="2900"/>
            </a:br>
            <a:r>
              <a:rPr lang="en-US" sz="2900"/>
              <a:t>Women Veterans Coordinator</a:t>
            </a:r>
            <a:br>
              <a:rPr lang="en-US" sz="2900"/>
            </a:br>
            <a:r>
              <a:rPr lang="en-US" sz="2900"/>
              <a:t>Texas Veterans Commission</a:t>
            </a:r>
            <a:br>
              <a:rPr lang="en-US" sz="2900"/>
            </a:br>
            <a:r>
              <a:rPr lang="en-US" sz="2900"/>
              <a:t>Catherine.smith@tvc.texas.gov</a:t>
            </a:r>
            <a:br>
              <a:rPr lang="en-US" sz="2900"/>
            </a:br>
            <a:r>
              <a:rPr lang="en-US" sz="2900"/>
              <a:t>214-412-4666</a:t>
            </a:r>
          </a:p>
        </p:txBody>
      </p:sp>
      <p:grpSp>
        <p:nvGrpSpPr>
          <p:cNvPr id="188" name="Group 99">
            <a:extLst>
              <a:ext uri="{FF2B5EF4-FFF2-40B4-BE49-F238E27FC236}">
                <a16:creationId xmlns:a16="http://schemas.microsoft.com/office/drawing/2014/main" id="{3AF6A671-C637-4547-85F4-51B6D18813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2218698" y="2733627"/>
            <a:ext cx="1340409" cy="5777807"/>
            <a:chOff x="329184" y="2"/>
            <a:chExt cx="524256" cy="5777807"/>
          </a:xfrm>
        </p:grpSpPr>
        <p:cxnSp>
          <p:nvCxnSpPr>
            <p:cNvPr id="101" name="Straight Connector 100">
              <a:extLst>
                <a:ext uri="{FF2B5EF4-FFF2-40B4-BE49-F238E27FC236}">
                  <a16:creationId xmlns:a16="http://schemas.microsoft.com/office/drawing/2014/main" id="{C575CF26-3D3C-4C5A-A2B7-00432016EF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77809"/>
              <a:ext cx="521208"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89" name="Rectangle 101">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2"/>
              <a:ext cx="524256" cy="566677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0" name="Rectangle 103">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23" y="372533"/>
            <a:ext cx="6116779" cy="606872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25C5127E-1492-4121-A0E2-9E746F2B5B1A}"/>
              </a:ext>
            </a:extLst>
          </p:cNvPr>
          <p:cNvPicPr>
            <a:picLocks noChangeAspect="1"/>
          </p:cNvPicPr>
          <p:nvPr/>
        </p:nvPicPr>
        <p:blipFill rotWithShape="1">
          <a:blip r:embed="rId2">
            <a:extLst>
              <a:ext uri="{28A0092B-C50C-407E-A947-70E740481C1C}">
                <a14:useLocalDpi xmlns:a14="http://schemas.microsoft.com/office/drawing/2010/main" val="0"/>
              </a:ext>
            </a:extLst>
          </a:blip>
          <a:srcRect t="4680" b="4683"/>
          <a:stretch/>
        </p:blipFill>
        <p:spPr>
          <a:xfrm>
            <a:off x="942597" y="612553"/>
            <a:ext cx="5608830" cy="5632894"/>
          </a:xfrm>
          <a:prstGeom prst="rect">
            <a:avLst/>
          </a:prstGeom>
        </p:spPr>
      </p:pic>
    </p:spTree>
    <p:extLst>
      <p:ext uri="{BB962C8B-B14F-4D97-AF65-F5344CB8AC3E}">
        <p14:creationId xmlns:p14="http://schemas.microsoft.com/office/powerpoint/2010/main" val="1372438297"/>
      </p:ext>
    </p:extLst>
  </p:cSld>
  <p:clrMapOvr>
    <a:masterClrMapping/>
  </p:clrMapOvr>
  <mc:AlternateContent xmlns:mc="http://schemas.openxmlformats.org/markup-compatibility/2006" xmlns:p14="http://schemas.microsoft.com/office/powerpoint/2010/main">
    <mc:Choice Requires="p14">
      <p:transition spd="slow" p14:dur="2000" advTm="8519"/>
    </mc:Choice>
    <mc:Fallback xmlns="">
      <p:transition spd="slow" advTm="8519"/>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0" name="Freeform: Shape 12">
            <a:extLst>
              <a:ext uri="{FF2B5EF4-FFF2-40B4-BE49-F238E27FC236}">
                <a16:creationId xmlns:a16="http://schemas.microsoft.com/office/drawing/2014/main" id="{AD21898E-86C0-4C8A-A76C-DF33E844C8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9542" y="0"/>
            <a:ext cx="10432916" cy="6858000"/>
          </a:xfrm>
          <a:custGeom>
            <a:avLst/>
            <a:gdLst>
              <a:gd name="connsiteX0" fmla="*/ 1287962 w 10432916"/>
              <a:gd name="connsiteY0" fmla="*/ 0 h 6858000"/>
              <a:gd name="connsiteX1" fmla="*/ 9144956 w 10432916"/>
              <a:gd name="connsiteY1" fmla="*/ 0 h 6858000"/>
              <a:gd name="connsiteX2" fmla="*/ 9241731 w 10432916"/>
              <a:gd name="connsiteY2" fmla="*/ 111692 h 6858000"/>
              <a:gd name="connsiteX3" fmla="*/ 10432916 w 10432916"/>
              <a:gd name="connsiteY3" fmla="*/ 3429001 h 6858000"/>
              <a:gd name="connsiteX4" fmla="*/ 9241730 w 10432916"/>
              <a:gd name="connsiteY4" fmla="*/ 6746310 h 6858000"/>
              <a:gd name="connsiteX5" fmla="*/ 9144957 w 10432916"/>
              <a:gd name="connsiteY5" fmla="*/ 6858000 h 6858000"/>
              <a:gd name="connsiteX6" fmla="*/ 1287959 w 10432916"/>
              <a:gd name="connsiteY6" fmla="*/ 6858000 h 6858000"/>
              <a:gd name="connsiteX7" fmla="*/ 1191186 w 10432916"/>
              <a:gd name="connsiteY7" fmla="*/ 6746310 h 6858000"/>
              <a:gd name="connsiteX8" fmla="*/ 0 w 10432916"/>
              <a:gd name="connsiteY8" fmla="*/ 3429001 h 6858000"/>
              <a:gd name="connsiteX9" fmla="*/ 1191186 w 10432916"/>
              <a:gd name="connsiteY9" fmla="*/ 11169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32916" h="6858000">
                <a:moveTo>
                  <a:pt x="1287962" y="0"/>
                </a:moveTo>
                <a:lnTo>
                  <a:pt x="9144956" y="0"/>
                </a:lnTo>
                <a:lnTo>
                  <a:pt x="9241731" y="111692"/>
                </a:lnTo>
                <a:cubicBezTo>
                  <a:pt x="9985889" y="1013175"/>
                  <a:pt x="10432916" y="2168897"/>
                  <a:pt x="10432916" y="3429001"/>
                </a:cubicBezTo>
                <a:cubicBezTo>
                  <a:pt x="10432916" y="4689105"/>
                  <a:pt x="9985889" y="5844827"/>
                  <a:pt x="9241730" y="6746310"/>
                </a:cubicBezTo>
                <a:lnTo>
                  <a:pt x="9144957" y="6858000"/>
                </a:lnTo>
                <a:lnTo>
                  <a:pt x="1287959" y="6858000"/>
                </a:lnTo>
                <a:lnTo>
                  <a:pt x="1191186" y="6746310"/>
                </a:lnTo>
                <a:cubicBezTo>
                  <a:pt x="447027" y="5844827"/>
                  <a:pt x="0" y="4689105"/>
                  <a:pt x="0" y="3429001"/>
                </a:cubicBezTo>
                <a:cubicBezTo>
                  <a:pt x="0" y="2168897"/>
                  <a:pt x="447027" y="1013175"/>
                  <a:pt x="1191186" y="11169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4">
            <a:extLst>
              <a:ext uri="{FF2B5EF4-FFF2-40B4-BE49-F238E27FC236}">
                <a16:creationId xmlns:a16="http://schemas.microsoft.com/office/drawing/2014/main" id="{5C8F04BD-D093-45D0-B54C-50FDB308B4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4942" y="0"/>
            <a:ext cx="9922116" cy="6858000"/>
          </a:xfrm>
          <a:custGeom>
            <a:avLst/>
            <a:gdLst>
              <a:gd name="connsiteX0" fmla="*/ 1378575 w 9922116"/>
              <a:gd name="connsiteY0" fmla="*/ 0 h 6858000"/>
              <a:gd name="connsiteX1" fmla="*/ 8543542 w 9922116"/>
              <a:gd name="connsiteY1" fmla="*/ 0 h 6858000"/>
              <a:gd name="connsiteX2" fmla="*/ 8633323 w 9922116"/>
              <a:gd name="connsiteY2" fmla="*/ 94145 h 6858000"/>
              <a:gd name="connsiteX3" fmla="*/ 9922116 w 9922116"/>
              <a:gd name="connsiteY3" fmla="*/ 3429001 h 6858000"/>
              <a:gd name="connsiteX4" fmla="*/ 8633323 w 9922116"/>
              <a:gd name="connsiteY4" fmla="*/ 6763858 h 6858000"/>
              <a:gd name="connsiteX5" fmla="*/ 8543544 w 9922116"/>
              <a:gd name="connsiteY5" fmla="*/ 6858000 h 6858000"/>
              <a:gd name="connsiteX6" fmla="*/ 1378573 w 9922116"/>
              <a:gd name="connsiteY6" fmla="*/ 6858000 h 6858000"/>
              <a:gd name="connsiteX7" fmla="*/ 1288793 w 9922116"/>
              <a:gd name="connsiteY7" fmla="*/ 6763858 h 6858000"/>
              <a:gd name="connsiteX8" fmla="*/ 0 w 9922116"/>
              <a:gd name="connsiteY8" fmla="*/ 3429001 h 6858000"/>
              <a:gd name="connsiteX9" fmla="*/ 1288793 w 9922116"/>
              <a:gd name="connsiteY9" fmla="*/ 941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22116" h="6858000">
                <a:moveTo>
                  <a:pt x="1378575" y="0"/>
                </a:moveTo>
                <a:lnTo>
                  <a:pt x="8543542" y="0"/>
                </a:lnTo>
                <a:lnTo>
                  <a:pt x="8633323" y="94145"/>
                </a:lnTo>
                <a:cubicBezTo>
                  <a:pt x="9434072" y="974941"/>
                  <a:pt x="9922116" y="2144991"/>
                  <a:pt x="9922116" y="3429001"/>
                </a:cubicBezTo>
                <a:cubicBezTo>
                  <a:pt x="9922116" y="4713011"/>
                  <a:pt x="9434072" y="5883061"/>
                  <a:pt x="8633323" y="6763858"/>
                </a:cubicBezTo>
                <a:lnTo>
                  <a:pt x="8543544" y="6858000"/>
                </a:lnTo>
                <a:lnTo>
                  <a:pt x="1378573" y="6858000"/>
                </a:lnTo>
                <a:lnTo>
                  <a:pt x="1288793" y="6763858"/>
                </a:lnTo>
                <a:cubicBezTo>
                  <a:pt x="488044" y="5883061"/>
                  <a:pt x="0" y="4713011"/>
                  <a:pt x="0" y="3429001"/>
                </a:cubicBezTo>
                <a:cubicBezTo>
                  <a:pt x="0" y="2144991"/>
                  <a:pt x="488044" y="974941"/>
                  <a:pt x="1288793" y="94145"/>
                </a:cubicBez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52C9685F-AC03-4E9E-AE49-E742A1830DE8}"/>
              </a:ext>
            </a:extLst>
          </p:cNvPr>
          <p:cNvSpPr>
            <a:spLocks noGrp="1"/>
          </p:cNvSpPr>
          <p:nvPr>
            <p:ph type="title"/>
          </p:nvPr>
        </p:nvSpPr>
        <p:spPr>
          <a:xfrm>
            <a:off x="2311147" y="365760"/>
            <a:ext cx="7569706" cy="1288238"/>
          </a:xfrm>
        </p:spPr>
        <p:txBody>
          <a:bodyPr anchor="ctr">
            <a:normAutofit/>
          </a:bodyPr>
          <a:lstStyle/>
          <a:p>
            <a:pPr algn="ctr"/>
            <a:r>
              <a:rPr lang="en-US" sz="4100">
                <a:ea typeface="+mj-lt"/>
                <a:cs typeface="+mj-lt"/>
              </a:rPr>
              <a:t>Texas Veterans Commission Programs </a:t>
            </a:r>
            <a:endParaRPr lang="en-US" sz="4100"/>
          </a:p>
        </p:txBody>
      </p:sp>
      <p:sp>
        <p:nvSpPr>
          <p:cNvPr id="4" name="Content Placeholder 3">
            <a:extLst>
              <a:ext uri="{FF2B5EF4-FFF2-40B4-BE49-F238E27FC236}">
                <a16:creationId xmlns:a16="http://schemas.microsoft.com/office/drawing/2014/main" id="{151C08F9-95D3-446E-86D5-D8A9749F0960}"/>
              </a:ext>
            </a:extLst>
          </p:cNvPr>
          <p:cNvSpPr>
            <a:spLocks noGrp="1"/>
          </p:cNvSpPr>
          <p:nvPr>
            <p:ph idx="1"/>
          </p:nvPr>
        </p:nvSpPr>
        <p:spPr>
          <a:xfrm>
            <a:off x="1446702" y="1956816"/>
            <a:ext cx="9614899" cy="4024884"/>
          </a:xfrm>
        </p:spPr>
        <p:txBody>
          <a:bodyPr vert="horz" lIns="91440" tIns="45720" rIns="91440" bIns="45720" rtlCol="0" anchor="t">
            <a:noAutofit/>
          </a:bodyPr>
          <a:lstStyle/>
          <a:p>
            <a:pPr>
              <a:spcBef>
                <a:spcPts val="0"/>
              </a:spcBef>
              <a:spcAft>
                <a:spcPts val="600"/>
              </a:spcAft>
            </a:pPr>
            <a:endParaRPr lang="en-US" sz="2400">
              <a:ea typeface="+mn-lt"/>
              <a:cs typeface="+mn-lt"/>
            </a:endParaRPr>
          </a:p>
          <a:p>
            <a:pPr>
              <a:spcBef>
                <a:spcPts val="0"/>
              </a:spcBef>
              <a:spcAft>
                <a:spcPts val="600"/>
              </a:spcAft>
            </a:pPr>
            <a:r>
              <a:rPr lang="en-US" dirty="0">
                <a:ea typeface="+mn-lt"/>
                <a:cs typeface="+mn-lt"/>
              </a:rPr>
              <a:t>Claims                                           Veterans Employment Services  </a:t>
            </a:r>
          </a:p>
          <a:p>
            <a:pPr>
              <a:spcBef>
                <a:spcPts val="0"/>
              </a:spcBef>
              <a:spcAft>
                <a:spcPts val="600"/>
              </a:spcAft>
            </a:pPr>
            <a:r>
              <a:rPr lang="en-US" dirty="0">
                <a:ea typeface="+mn-lt"/>
                <a:cs typeface="+mn-lt"/>
              </a:rPr>
              <a:t>Education                                     Entrepreneurs  </a:t>
            </a:r>
          </a:p>
          <a:p>
            <a:pPr>
              <a:spcBef>
                <a:spcPts val="0"/>
              </a:spcBef>
              <a:spcAft>
                <a:spcPts val="600"/>
              </a:spcAft>
            </a:pPr>
            <a:r>
              <a:rPr lang="en-US" dirty="0">
                <a:ea typeface="+mn-lt"/>
                <a:cs typeface="+mn-lt"/>
              </a:rPr>
              <a:t>Grants                                           Health Care Advocacy  </a:t>
            </a:r>
          </a:p>
          <a:p>
            <a:pPr>
              <a:spcBef>
                <a:spcPts val="0"/>
              </a:spcBef>
              <a:spcAft>
                <a:spcPts val="600"/>
              </a:spcAft>
            </a:pPr>
            <a:r>
              <a:rPr lang="en-US" dirty="0">
                <a:ea typeface="+mn-lt"/>
                <a:cs typeface="+mn-lt"/>
              </a:rPr>
              <a:t>Mental Health                             Women Veterans Program</a:t>
            </a:r>
            <a:endParaRPr lang="en-US" dirty="0"/>
          </a:p>
        </p:txBody>
      </p:sp>
    </p:spTree>
    <p:extLst>
      <p:ext uri="{BB962C8B-B14F-4D97-AF65-F5344CB8AC3E}">
        <p14:creationId xmlns:p14="http://schemas.microsoft.com/office/powerpoint/2010/main" val="259308592"/>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4" name="Rectangle 119">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Right Triangle 121">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6" name="Rectangle 123">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E8B32F9-4DDC-4FB3-A222-3CB6FE63218B}"/>
              </a:ext>
            </a:extLst>
          </p:cNvPr>
          <p:cNvSpPr>
            <a:spLocks noGrp="1"/>
          </p:cNvSpPr>
          <p:nvPr>
            <p:ph type="title"/>
          </p:nvPr>
        </p:nvSpPr>
        <p:spPr>
          <a:xfrm>
            <a:off x="1285240" y="1050595"/>
            <a:ext cx="8074815" cy="1618489"/>
          </a:xfrm>
        </p:spPr>
        <p:txBody>
          <a:bodyPr vert="horz" lIns="91440" tIns="45720" rIns="91440" bIns="45720" rtlCol="0" anchor="ctr">
            <a:normAutofit/>
          </a:bodyPr>
          <a:lstStyle/>
          <a:p>
            <a:r>
              <a:rPr lang="en-US" sz="5000" b="1" kern="1200">
                <a:solidFill>
                  <a:schemeClr val="tx1"/>
                </a:solidFill>
                <a:latin typeface="+mj-lt"/>
                <a:ea typeface="+mj-ea"/>
                <a:cs typeface="+mj-cs"/>
              </a:rPr>
              <a:t>Texas Veterans Commission</a:t>
            </a:r>
            <a:br>
              <a:rPr lang="en-US" sz="5000" b="1" kern="1200">
                <a:solidFill>
                  <a:schemeClr val="tx1"/>
                </a:solidFill>
                <a:latin typeface="+mj-lt"/>
                <a:ea typeface="+mj-ea"/>
                <a:cs typeface="+mj-cs"/>
              </a:rPr>
            </a:br>
            <a:r>
              <a:rPr lang="en-US" sz="5000" kern="1200">
                <a:solidFill>
                  <a:schemeClr val="tx1"/>
                </a:solidFill>
                <a:latin typeface="+mj-lt"/>
                <a:ea typeface="+mj-ea"/>
                <a:cs typeface="+mj-cs"/>
              </a:rPr>
              <a:t>https://www.tvc.texas.gov/ </a:t>
            </a:r>
            <a:r>
              <a:rPr lang="en-US" sz="5000" b="1" kern="1200">
                <a:solidFill>
                  <a:schemeClr val="tx1"/>
                </a:solidFill>
                <a:latin typeface="+mj-lt"/>
                <a:ea typeface="+mj-ea"/>
                <a:cs typeface="+mj-cs"/>
              </a:rPr>
              <a:t> </a:t>
            </a:r>
          </a:p>
        </p:txBody>
      </p:sp>
      <p:sp>
        <p:nvSpPr>
          <p:cNvPr id="3" name="Subtitle 2">
            <a:extLst>
              <a:ext uri="{FF2B5EF4-FFF2-40B4-BE49-F238E27FC236}">
                <a16:creationId xmlns:a16="http://schemas.microsoft.com/office/drawing/2014/main" id="{68B64A2B-FC6E-49BB-B4F1-464752C9CB80}"/>
              </a:ext>
            </a:extLst>
          </p:cNvPr>
          <p:cNvSpPr>
            <a:spLocks noGrp="1"/>
          </p:cNvSpPr>
          <p:nvPr>
            <p:ph idx="1"/>
          </p:nvPr>
        </p:nvSpPr>
        <p:spPr>
          <a:xfrm>
            <a:off x="1285240" y="2969469"/>
            <a:ext cx="8074815" cy="2800395"/>
          </a:xfrm>
        </p:spPr>
        <p:txBody>
          <a:bodyPr vert="horz" lIns="91440" tIns="45720" rIns="91440" bIns="45720" rtlCol="0" anchor="t">
            <a:normAutofit/>
          </a:bodyPr>
          <a:lstStyle/>
          <a:p>
            <a:pPr marL="0"/>
            <a:r>
              <a:rPr lang="en-US" sz="2400" dirty="0"/>
              <a:t>1-800-252-VETS (8387) or (832) 728-3624</a:t>
            </a:r>
          </a:p>
          <a:p>
            <a:pPr marL="0"/>
            <a:r>
              <a:rPr lang="en-US" sz="2400" dirty="0"/>
              <a:t>Facebook.com/</a:t>
            </a:r>
            <a:r>
              <a:rPr lang="en-US" sz="2400"/>
              <a:t>texasveteranscommission</a:t>
            </a:r>
          </a:p>
          <a:p>
            <a:pPr marL="0"/>
            <a:r>
              <a:rPr lang="en-US" sz="2400" dirty="0"/>
              <a:t>Twitter - @texasveterans</a:t>
            </a:r>
            <a:endParaRPr lang="en-US" sz="2400"/>
          </a:p>
          <a:p>
            <a:pPr marL="0"/>
            <a:r>
              <a:rPr lang="en-US" sz="2400"/>
              <a:t>https://www.tvc.texas.gov/women-veterans/</a:t>
            </a:r>
          </a:p>
          <a:p>
            <a:pPr marL="0"/>
            <a:endParaRPr lang="en-US" sz="2400"/>
          </a:p>
          <a:p>
            <a:pPr marL="118745"/>
            <a:endParaRPr lang="en-US" sz="2400" b="1"/>
          </a:p>
        </p:txBody>
      </p:sp>
    </p:spTree>
    <p:extLst>
      <p:ext uri="{BB962C8B-B14F-4D97-AF65-F5344CB8AC3E}">
        <p14:creationId xmlns:p14="http://schemas.microsoft.com/office/powerpoint/2010/main" val="2103536554"/>
      </p:ext>
    </p:extLst>
  </p:cSld>
  <p:clrMapOvr>
    <a:masterClrMapping/>
  </p:clrMapOvr>
  <mc:AlternateContent xmlns:mc="http://schemas.openxmlformats.org/markup-compatibility/2006" xmlns:p14="http://schemas.microsoft.com/office/powerpoint/2010/main">
    <mc:Choice Requires="p14">
      <p:transition spd="slow" p14:dur="2000" advTm="35737"/>
    </mc:Choice>
    <mc:Fallback xmlns="">
      <p:transition spd="slow" advTm="35737"/>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 name="Rectangle 101">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Icon&#10;&#10;Description automatically generated">
            <a:extLst>
              <a:ext uri="{FF2B5EF4-FFF2-40B4-BE49-F238E27FC236}">
                <a16:creationId xmlns:a16="http://schemas.microsoft.com/office/drawing/2014/main" id="{D648DCFE-35CD-41A2-84C7-4290F44D0F9D}"/>
              </a:ext>
            </a:extLst>
          </p:cNvPr>
          <p:cNvPicPr>
            <a:picLocks noChangeAspect="1"/>
          </p:cNvPicPr>
          <p:nvPr/>
        </p:nvPicPr>
        <p:blipFill rotWithShape="1">
          <a:blip r:embed="rId2">
            <a:extLst>
              <a:ext uri="{28A0092B-C50C-407E-A947-70E740481C1C}">
                <a14:useLocalDpi xmlns:a14="http://schemas.microsoft.com/office/drawing/2010/main" val="0"/>
              </a:ext>
            </a:extLst>
          </a:blip>
          <a:srcRect l="2557" r="11838" b="2"/>
          <a:stretch/>
        </p:blipFill>
        <p:spPr>
          <a:xfrm>
            <a:off x="621675" y="623275"/>
            <a:ext cx="4032621" cy="5607882"/>
          </a:xfrm>
          <a:prstGeom prst="rect">
            <a:avLst/>
          </a:prstGeom>
        </p:spPr>
      </p:pic>
      <p:sp>
        <p:nvSpPr>
          <p:cNvPr id="105" name="Right Triangle 103">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029" y="623275"/>
            <a:ext cx="6570797"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465659" y="1188637"/>
            <a:ext cx="5642312" cy="1597228"/>
          </a:xfrm>
        </p:spPr>
        <p:txBody>
          <a:bodyPr>
            <a:normAutofit/>
          </a:bodyPr>
          <a:lstStyle/>
          <a:p>
            <a:r>
              <a:rPr lang="en-US" sz="5000" b="1"/>
              <a:t>The Women Veterans Program Mission</a:t>
            </a:r>
          </a:p>
        </p:txBody>
      </p:sp>
      <p:sp>
        <p:nvSpPr>
          <p:cNvPr id="9" name="Content Placeholder 8">
            <a:extLst>
              <a:ext uri="{FF2B5EF4-FFF2-40B4-BE49-F238E27FC236}">
                <a16:creationId xmlns:a16="http://schemas.microsoft.com/office/drawing/2014/main" id="{2E20F95B-7C7E-4873-8DDD-7ACADCF56F0D}"/>
              </a:ext>
            </a:extLst>
          </p:cNvPr>
          <p:cNvSpPr>
            <a:spLocks noGrp="1"/>
          </p:cNvSpPr>
          <p:nvPr>
            <p:ph idx="1"/>
          </p:nvPr>
        </p:nvSpPr>
        <p:spPr>
          <a:xfrm>
            <a:off x="5465659" y="2998278"/>
            <a:ext cx="4784329" cy="1974316"/>
          </a:xfrm>
        </p:spPr>
        <p:txBody>
          <a:bodyPr anchor="t">
            <a:normAutofit/>
          </a:bodyPr>
          <a:lstStyle/>
          <a:p>
            <a:pPr marL="0" indent="0">
              <a:buNone/>
            </a:pPr>
            <a:endParaRPr lang="en-US" sz="2400" i="1"/>
          </a:p>
          <a:p>
            <a:pPr marL="0" indent="0">
              <a:buNone/>
            </a:pPr>
            <a:r>
              <a:rPr lang="en-US" sz="2400" b="1" i="1"/>
              <a:t>Ensure women veterans of Texas have equitable access to benefits and services</a:t>
            </a:r>
          </a:p>
        </p:txBody>
      </p:sp>
    </p:spTree>
    <p:extLst>
      <p:ext uri="{BB962C8B-B14F-4D97-AF65-F5344CB8AC3E}">
        <p14:creationId xmlns:p14="http://schemas.microsoft.com/office/powerpoint/2010/main" val="3348865903"/>
      </p:ext>
    </p:extLst>
  </p:cSld>
  <p:clrMapOvr>
    <a:masterClrMapping/>
  </p:clrMapOvr>
  <mc:AlternateContent xmlns:mc="http://schemas.openxmlformats.org/markup-compatibility/2006" xmlns:p14="http://schemas.microsoft.com/office/powerpoint/2010/main">
    <mc:Choice Requires="p14">
      <p:transition spd="med" p14:dur="700" advTm="6799">
        <p:fade/>
      </p:transition>
    </mc:Choice>
    <mc:Fallback xmlns="">
      <p:transition spd="med" advTm="6799">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3" name="Rectangle 175">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35E2471-BCA7-4A9B-8791-FBE0F2A1A257}"/>
              </a:ext>
            </a:extLst>
          </p:cNvPr>
          <p:cNvSpPr>
            <a:spLocks noGrp="1"/>
          </p:cNvSpPr>
          <p:nvPr>
            <p:ph type="title"/>
          </p:nvPr>
        </p:nvSpPr>
        <p:spPr>
          <a:xfrm>
            <a:off x="808638" y="386930"/>
            <a:ext cx="9236700" cy="1188950"/>
          </a:xfrm>
        </p:spPr>
        <p:txBody>
          <a:bodyPr anchor="b">
            <a:normAutofit/>
          </a:bodyPr>
          <a:lstStyle/>
          <a:p>
            <a:r>
              <a:rPr lang="en-US" sz="5400">
                <a:cs typeface="Calibri Light"/>
              </a:rPr>
              <a:t>Women Veteran Coordinators</a:t>
            </a:r>
          </a:p>
        </p:txBody>
      </p:sp>
      <p:grpSp>
        <p:nvGrpSpPr>
          <p:cNvPr id="174" name="Group 177">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79" name="Rectangle 178">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Rectangle 179">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7" name="Rectangle 181">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1CFDA16-CE65-403F-95AD-4D1A23A75411}"/>
              </a:ext>
            </a:extLst>
          </p:cNvPr>
          <p:cNvSpPr>
            <a:spLocks noGrp="1"/>
          </p:cNvSpPr>
          <p:nvPr>
            <p:ph idx="1"/>
          </p:nvPr>
        </p:nvSpPr>
        <p:spPr>
          <a:xfrm>
            <a:off x="793660" y="2599509"/>
            <a:ext cx="10143668" cy="3435531"/>
          </a:xfrm>
        </p:spPr>
        <p:txBody>
          <a:bodyPr vert="horz" lIns="91440" tIns="45720" rIns="91440" bIns="45720" rtlCol="0" anchor="ctr">
            <a:normAutofit/>
          </a:bodyPr>
          <a:lstStyle/>
          <a:p>
            <a:r>
              <a:rPr lang="en-US" sz="2200">
                <a:latin typeface="Calibri Light"/>
                <a:cs typeface="Calibri"/>
              </a:rPr>
              <a:t>Dr. Krystle Matthews, Ed.D., HRD – Program Manager  - East Texas</a:t>
            </a:r>
          </a:p>
          <a:p>
            <a:r>
              <a:rPr lang="en-US" sz="2200">
                <a:latin typeface="Calibri Light"/>
                <a:cs typeface="Calibri"/>
              </a:rPr>
              <a:t>Cynthia Lendof – West Texas</a:t>
            </a:r>
          </a:p>
          <a:p>
            <a:r>
              <a:rPr lang="en-US" sz="2200">
                <a:latin typeface="Calibri Light"/>
                <a:cs typeface="Calibri"/>
              </a:rPr>
              <a:t>Sharron Stewart – Central &amp; South Texas </a:t>
            </a:r>
          </a:p>
          <a:p>
            <a:r>
              <a:rPr lang="en-US" sz="2200">
                <a:latin typeface="Calibri Light"/>
                <a:cs typeface="Calibri"/>
              </a:rPr>
              <a:t>Catherine Smith – North Texas &amp; the Panhandle</a:t>
            </a:r>
          </a:p>
          <a:p>
            <a:pPr marL="0" indent="0">
              <a:buNone/>
            </a:pPr>
            <a:endParaRPr lang="en-US" sz="2200">
              <a:latin typeface="Calibri" panose="020F0502020204030204"/>
              <a:cs typeface="Calibri"/>
            </a:endParaRPr>
          </a:p>
          <a:p>
            <a:pPr marL="0" indent="0">
              <a:buNone/>
            </a:pPr>
            <a:endParaRPr lang="en-US" sz="2200">
              <a:latin typeface="Calibri" panose="020F0502020204030204"/>
              <a:cs typeface="Calibri"/>
            </a:endParaRPr>
          </a:p>
          <a:p>
            <a:pPr marL="0" indent="0">
              <a:buNone/>
            </a:pPr>
            <a:r>
              <a:rPr lang="en-US" sz="2200">
                <a:latin typeface="Castellar"/>
                <a:cs typeface="Calibri"/>
              </a:rPr>
              <a:t>Dedicated to improving the lives of our Women Veterans and their families.</a:t>
            </a:r>
          </a:p>
        </p:txBody>
      </p:sp>
    </p:spTree>
    <p:extLst>
      <p:ext uri="{BB962C8B-B14F-4D97-AF65-F5344CB8AC3E}">
        <p14:creationId xmlns:p14="http://schemas.microsoft.com/office/powerpoint/2010/main" val="792738542"/>
      </p:ext>
    </p:extLst>
  </p:cSld>
  <p:clrMapOvr>
    <a:masterClrMapping/>
  </p:clrMapOvr>
  <mc:AlternateContent xmlns:mc="http://schemas.openxmlformats.org/markup-compatibility/2006" xmlns:p14="http://schemas.microsoft.com/office/powerpoint/2010/main">
    <mc:Choice Requires="p14">
      <p:transition spd="slow" p14:dur="2000" advTm="28514"/>
    </mc:Choice>
    <mc:Fallback xmlns="">
      <p:transition spd="slow" advTm="28514"/>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0" name="Rectangle 135">
            <a:extLst>
              <a:ext uri="{FF2B5EF4-FFF2-40B4-BE49-F238E27FC236}">
                <a16:creationId xmlns:a16="http://schemas.microsoft.com/office/drawing/2014/main" id="{B0B8DCBA-FEED-46EF-A140-35B904015B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2" name="Group 137">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062849"/>
            <a:ext cx="731521" cy="673460"/>
            <a:chOff x="3940602" y="308034"/>
            <a:chExt cx="2116791" cy="3428999"/>
          </a:xfrm>
          <a:solidFill>
            <a:schemeClr val="accent4"/>
          </a:solidFill>
        </p:grpSpPr>
        <p:sp>
          <p:nvSpPr>
            <p:cNvPr id="153" name="Rectangle 138">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ectangle 139">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ectangle 140">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6" name="Rectangle 142">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656150"/>
            <a:ext cx="5590787" cy="1431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43631" y="873940"/>
            <a:ext cx="4928291" cy="1035781"/>
          </a:xfrm>
        </p:spPr>
        <p:txBody>
          <a:bodyPr anchor="ctr">
            <a:normAutofit/>
          </a:bodyPr>
          <a:lstStyle/>
          <a:p>
            <a:r>
              <a:rPr lang="en-US" sz="3600" b="1"/>
              <a:t>Program 	Duties</a:t>
            </a:r>
          </a:p>
        </p:txBody>
      </p:sp>
      <p:sp>
        <p:nvSpPr>
          <p:cNvPr id="85" name="Content Placeholder 8">
            <a:extLst>
              <a:ext uri="{FF2B5EF4-FFF2-40B4-BE49-F238E27FC236}">
                <a16:creationId xmlns:a16="http://schemas.microsoft.com/office/drawing/2014/main" id="{2E20F95B-7C7E-4873-8DDD-7ACADCF56F0D}"/>
              </a:ext>
            </a:extLst>
          </p:cNvPr>
          <p:cNvSpPr>
            <a:spLocks noGrp="1"/>
          </p:cNvSpPr>
          <p:nvPr>
            <p:ph idx="1"/>
          </p:nvPr>
        </p:nvSpPr>
        <p:spPr>
          <a:xfrm>
            <a:off x="1045029" y="2524721"/>
            <a:ext cx="4991629" cy="3677123"/>
          </a:xfrm>
        </p:spPr>
        <p:txBody>
          <a:bodyPr anchor="ctr">
            <a:normAutofit/>
          </a:bodyPr>
          <a:lstStyle/>
          <a:p>
            <a:endParaRPr lang="en-US" sz="1500">
              <a:cs typeface="Calibri"/>
            </a:endParaRPr>
          </a:p>
          <a:p>
            <a:r>
              <a:rPr lang="en-US" sz="1500" b="1" dirty="0"/>
              <a:t>Provide assistance to Texas women veterans </a:t>
            </a:r>
            <a:endParaRPr lang="en-US" sz="1500" b="1" dirty="0">
              <a:cs typeface="Calibri"/>
            </a:endParaRPr>
          </a:p>
          <a:p>
            <a:r>
              <a:rPr lang="en-US" sz="1500" b="1" dirty="0"/>
              <a:t>Perform outreach to improve awareness of benefits</a:t>
            </a:r>
            <a:endParaRPr lang="en-US" sz="1500" b="1" dirty="0">
              <a:cs typeface="Calibri"/>
            </a:endParaRPr>
          </a:p>
          <a:p>
            <a:r>
              <a:rPr lang="en-US" sz="1500" b="1" dirty="0"/>
              <a:t>Assess women veterans needs</a:t>
            </a:r>
            <a:endParaRPr lang="en-US" sz="1500" b="1" dirty="0">
              <a:cs typeface="Calibri"/>
            </a:endParaRPr>
          </a:p>
          <a:p>
            <a:r>
              <a:rPr lang="en-US" sz="1500" b="1" dirty="0"/>
              <a:t>Review programs, research projects, and other initiatives that address women veterans needs </a:t>
            </a:r>
            <a:endParaRPr lang="en-US" sz="1500" b="1" dirty="0">
              <a:cs typeface="Calibri"/>
            </a:endParaRPr>
          </a:p>
          <a:p>
            <a:r>
              <a:rPr lang="en-US" sz="1500" b="1" dirty="0"/>
              <a:t>Make recommendations to agency Executive Director </a:t>
            </a:r>
            <a:endParaRPr lang="en-US" sz="1500" b="1" dirty="0">
              <a:cs typeface="Calibri"/>
            </a:endParaRPr>
          </a:p>
          <a:p>
            <a:r>
              <a:rPr lang="en-US" sz="1500" b="1" dirty="0"/>
              <a:t>Incorporate women Veterans’ issues in commission planning</a:t>
            </a:r>
            <a:endParaRPr lang="en-US" sz="1500" b="1" dirty="0">
              <a:cs typeface="Calibri"/>
            </a:endParaRPr>
          </a:p>
          <a:p>
            <a:r>
              <a:rPr lang="en-US" sz="1500" b="1" dirty="0"/>
              <a:t>Collaborate with state agencies to provide information</a:t>
            </a:r>
            <a:endParaRPr lang="en-US" sz="1500" dirty="0"/>
          </a:p>
          <a:p>
            <a:r>
              <a:rPr lang="en-US" sz="1500" b="1" dirty="0">
                <a:cs typeface="Calibri"/>
              </a:rPr>
              <a:t>Honor and recognize our Women Veterans of Texas</a:t>
            </a:r>
          </a:p>
          <a:p>
            <a:endParaRPr lang="en-US" sz="1500">
              <a:cs typeface="Calibri" panose="020F0502020204030204"/>
            </a:endParaRPr>
          </a:p>
        </p:txBody>
      </p:sp>
      <p:pic>
        <p:nvPicPr>
          <p:cNvPr id="3" name="Picture 2" descr="Icon&#10;&#10;Description automatically generated">
            <a:extLst>
              <a:ext uri="{FF2B5EF4-FFF2-40B4-BE49-F238E27FC236}">
                <a16:creationId xmlns:a16="http://schemas.microsoft.com/office/drawing/2014/main" id="{2DD28D52-0352-4D06-B790-A23F96173193}"/>
              </a:ext>
            </a:extLst>
          </p:cNvPr>
          <p:cNvPicPr>
            <a:picLocks noChangeAspect="1"/>
          </p:cNvPicPr>
          <p:nvPr/>
        </p:nvPicPr>
        <p:blipFill rotWithShape="1">
          <a:blip r:embed="rId2">
            <a:extLst>
              <a:ext uri="{28A0092B-C50C-407E-A947-70E740481C1C}">
                <a14:useLocalDpi xmlns:a14="http://schemas.microsoft.com/office/drawing/2010/main" val="0"/>
              </a:ext>
            </a:extLst>
          </a:blip>
          <a:srcRect r="2835" b="3"/>
          <a:stretch/>
        </p:blipFill>
        <p:spPr>
          <a:xfrm>
            <a:off x="6788383" y="613147"/>
            <a:ext cx="4565417" cy="5593443"/>
          </a:xfrm>
          <a:prstGeom prst="rect">
            <a:avLst/>
          </a:prstGeom>
        </p:spPr>
      </p:pic>
      <p:cxnSp>
        <p:nvCxnSpPr>
          <p:cNvPr id="157" name="Straight Connector 144">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92240"/>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875279"/>
      </p:ext>
    </p:extLst>
  </p:cSld>
  <p:clrMapOvr>
    <a:masterClrMapping/>
  </p:clrMapOvr>
  <p:transition spd="slow" advTm="36016">
    <p:push dir="u"/>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8B5ED-1B24-469A-8CC5-08FEF1D3B0EB}"/>
              </a:ext>
            </a:extLst>
          </p:cNvPr>
          <p:cNvSpPr>
            <a:spLocks noGrp="1"/>
          </p:cNvSpPr>
          <p:nvPr>
            <p:ph type="title"/>
          </p:nvPr>
        </p:nvSpPr>
        <p:spPr>
          <a:xfrm>
            <a:off x="4128368" y="4522156"/>
            <a:ext cx="4937937" cy="1363215"/>
          </a:xfrm>
        </p:spPr>
        <p:txBody>
          <a:bodyPr vert="horz" lIns="91440" tIns="45720" rIns="91440" bIns="45720" rtlCol="0" anchor="t">
            <a:normAutofit/>
          </a:bodyPr>
          <a:lstStyle/>
          <a:p>
            <a:r>
              <a:rPr lang="en-US" kern="1200">
                <a:solidFill>
                  <a:schemeClr val="tx1"/>
                </a:solidFill>
                <a:latin typeface="+mj-lt"/>
                <a:ea typeface="+mj-ea"/>
                <a:cs typeface="+mj-cs"/>
              </a:rPr>
              <a:t>Trailblazers</a:t>
            </a:r>
          </a:p>
        </p:txBody>
      </p:sp>
      <p:sp>
        <p:nvSpPr>
          <p:cNvPr id="56" name="Freeform: Shape 58">
            <a:extLst>
              <a:ext uri="{FF2B5EF4-FFF2-40B4-BE49-F238E27FC236}">
                <a16:creationId xmlns:a16="http://schemas.microsoft.com/office/drawing/2014/main" id="{F6E384F5-137A-40B1-97F0-694CC6ECD5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122218"/>
            <a:ext cx="3730752" cy="4735782"/>
          </a:xfrm>
          <a:custGeom>
            <a:avLst/>
            <a:gdLst>
              <a:gd name="connsiteX0" fmla="*/ 640080 w 3730752"/>
              <a:gd name="connsiteY0" fmla="*/ 0 h 4735782"/>
              <a:gd name="connsiteX1" fmla="*/ 3730752 w 3730752"/>
              <a:gd name="connsiteY1" fmla="*/ 3090672 h 4735782"/>
              <a:gd name="connsiteX2" fmla="*/ 3357725 w 3730752"/>
              <a:gd name="connsiteY2" fmla="*/ 4563870 h 4735782"/>
              <a:gd name="connsiteX3" fmla="*/ 3253285 w 3730752"/>
              <a:gd name="connsiteY3" fmla="*/ 4735782 h 4735782"/>
              <a:gd name="connsiteX4" fmla="*/ 0 w 3730752"/>
              <a:gd name="connsiteY4" fmla="*/ 4735782 h 4735782"/>
              <a:gd name="connsiteX5" fmla="*/ 0 w 3730752"/>
              <a:gd name="connsiteY5" fmla="*/ 67215 h 4735782"/>
              <a:gd name="connsiteX6" fmla="*/ 17202 w 3730752"/>
              <a:gd name="connsiteY6" fmla="*/ 62792 h 4735782"/>
              <a:gd name="connsiteX7" fmla="*/ 640080 w 3730752"/>
              <a:gd name="connsiteY7" fmla="*/ 0 h 4735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30752" h="4735782">
                <a:moveTo>
                  <a:pt x="640080" y="0"/>
                </a:moveTo>
                <a:cubicBezTo>
                  <a:pt x="2347011" y="0"/>
                  <a:pt x="3730752" y="1383741"/>
                  <a:pt x="3730752" y="3090672"/>
                </a:cubicBezTo>
                <a:cubicBezTo>
                  <a:pt x="3730752" y="3624088"/>
                  <a:pt x="3595621" y="4125943"/>
                  <a:pt x="3357725" y="4563870"/>
                </a:cubicBezTo>
                <a:lnTo>
                  <a:pt x="3253285" y="4735782"/>
                </a:lnTo>
                <a:lnTo>
                  <a:pt x="0" y="4735782"/>
                </a:lnTo>
                <a:lnTo>
                  <a:pt x="0" y="67215"/>
                </a:lnTo>
                <a:lnTo>
                  <a:pt x="17202" y="62792"/>
                </a:lnTo>
                <a:cubicBezTo>
                  <a:pt x="218397" y="21621"/>
                  <a:pt x="426714" y="0"/>
                  <a:pt x="64008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8" name="Freeform: Shape 60">
            <a:extLst>
              <a:ext uri="{FF2B5EF4-FFF2-40B4-BE49-F238E27FC236}">
                <a16:creationId xmlns:a16="http://schemas.microsoft.com/office/drawing/2014/main" id="{9DBC4630-03DA-474F-BBCB-BA3AE6B317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1982" y="-4332"/>
            <a:ext cx="4242816" cy="2454158"/>
          </a:xfrm>
          <a:custGeom>
            <a:avLst/>
            <a:gdLst>
              <a:gd name="connsiteX0" fmla="*/ 28633 w 4242816"/>
              <a:gd name="connsiteY0" fmla="*/ 0 h 2454158"/>
              <a:gd name="connsiteX1" fmla="*/ 4214183 w 4242816"/>
              <a:gd name="connsiteY1" fmla="*/ 0 h 2454158"/>
              <a:gd name="connsiteX2" fmla="*/ 4231864 w 4242816"/>
              <a:gd name="connsiteY2" fmla="*/ 115848 h 2454158"/>
              <a:gd name="connsiteX3" fmla="*/ 4242816 w 4242816"/>
              <a:gd name="connsiteY3" fmla="*/ 332750 h 2454158"/>
              <a:gd name="connsiteX4" fmla="*/ 2121408 w 4242816"/>
              <a:gd name="connsiteY4" fmla="*/ 2454158 h 2454158"/>
              <a:gd name="connsiteX5" fmla="*/ 0 w 4242816"/>
              <a:gd name="connsiteY5" fmla="*/ 332750 h 2454158"/>
              <a:gd name="connsiteX6" fmla="*/ 10953 w 4242816"/>
              <a:gd name="connsiteY6" fmla="*/ 115848 h 2454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2816" h="2454158">
                <a:moveTo>
                  <a:pt x="28633" y="0"/>
                </a:moveTo>
                <a:lnTo>
                  <a:pt x="4214183" y="0"/>
                </a:lnTo>
                <a:lnTo>
                  <a:pt x="4231864" y="115848"/>
                </a:lnTo>
                <a:cubicBezTo>
                  <a:pt x="4239106" y="187164"/>
                  <a:pt x="4242816" y="259524"/>
                  <a:pt x="4242816" y="332750"/>
                </a:cubicBezTo>
                <a:cubicBezTo>
                  <a:pt x="4242816" y="1504371"/>
                  <a:pt x="3293029" y="2454158"/>
                  <a:pt x="2121408" y="2454158"/>
                </a:cubicBezTo>
                <a:cubicBezTo>
                  <a:pt x="949787" y="2454158"/>
                  <a:pt x="0" y="1504371"/>
                  <a:pt x="0" y="332750"/>
                </a:cubicBezTo>
                <a:cubicBezTo>
                  <a:pt x="0" y="259524"/>
                  <a:pt x="3710" y="187164"/>
                  <a:pt x="10953" y="115848"/>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descr="LaShanda Holmes, US Coast Guard, 2010.jpg">
            <a:hlinkClick r:id="rId2"/>
            <a:extLst>
              <a:ext uri="{FF2B5EF4-FFF2-40B4-BE49-F238E27FC236}">
                <a16:creationId xmlns:a16="http://schemas.microsoft.com/office/drawing/2014/main" id="{0719F894-E194-42D6-9701-A6B729D252BF}"/>
              </a:ext>
            </a:extLst>
          </p:cNvPr>
          <p:cNvPicPr/>
          <p:nvPr/>
        </p:nvPicPr>
        <p:blipFill rotWithShape="1">
          <a:blip r:embed="rId3">
            <a:extLst>
              <a:ext uri="{28A0092B-C50C-407E-A947-70E740481C1C}">
                <a14:useLocalDpi xmlns:a14="http://schemas.microsoft.com/office/drawing/2010/main" val="0"/>
              </a:ext>
            </a:extLst>
          </a:blip>
          <a:srcRect r="-1" b="16037"/>
          <a:stretch/>
        </p:blipFill>
        <p:spPr bwMode="auto">
          <a:xfrm>
            <a:off x="1246573" y="10"/>
            <a:ext cx="3913632" cy="2285224"/>
          </a:xfrm>
          <a:custGeom>
            <a:avLst/>
            <a:gdLst/>
            <a:ahLst/>
            <a:cxnLst/>
            <a:rect l="l" t="t" r="r" b="b"/>
            <a:pathLst>
              <a:path w="3913632" h="2285234">
                <a:moveTo>
                  <a:pt x="29691" y="0"/>
                </a:moveTo>
                <a:lnTo>
                  <a:pt x="3883942" y="0"/>
                </a:lnTo>
                <a:lnTo>
                  <a:pt x="3903529" y="128345"/>
                </a:lnTo>
                <a:cubicBezTo>
                  <a:pt x="3910210" y="194127"/>
                  <a:pt x="3913632" y="260873"/>
                  <a:pt x="3913632" y="328418"/>
                </a:cubicBezTo>
                <a:cubicBezTo>
                  <a:pt x="3913632" y="1409138"/>
                  <a:pt x="3037536" y="2285234"/>
                  <a:pt x="1956816" y="2285234"/>
                </a:cubicBezTo>
                <a:cubicBezTo>
                  <a:pt x="876096" y="2285234"/>
                  <a:pt x="0" y="1409138"/>
                  <a:pt x="0" y="328418"/>
                </a:cubicBezTo>
                <a:cubicBezTo>
                  <a:pt x="0" y="260873"/>
                  <a:pt x="3422" y="194127"/>
                  <a:pt x="10103" y="128345"/>
                </a:cubicBezTo>
                <a:close/>
              </a:path>
            </a:pathLst>
          </a:custGeom>
        </p:spPr>
      </p:pic>
      <p:pic>
        <p:nvPicPr>
          <p:cNvPr id="11" name="Picture 10" descr="Lt. j.g. Harriet Ida Pickens (left) and Ensign Frances Wills are photographed after graduation from the Naval Reserve Midshipmen’s School at Northampton, Massachusetts, in Dec. 1944. They were the Navy’s first African-American “WAVES” officers. Official U.S. Navy Photograph, National Archives ">
            <a:extLst>
              <a:ext uri="{FF2B5EF4-FFF2-40B4-BE49-F238E27FC236}">
                <a16:creationId xmlns:a16="http://schemas.microsoft.com/office/drawing/2014/main" id="{B4608842-3AC2-4A19-A435-4E0C89E98888}"/>
              </a:ext>
            </a:extLst>
          </p:cNvPr>
          <p:cNvPicPr/>
          <p:nvPr/>
        </p:nvPicPr>
        <p:blipFill rotWithShape="1">
          <a:blip r:embed="rId4">
            <a:extLst>
              <a:ext uri="{28A0092B-C50C-407E-A947-70E740481C1C}">
                <a14:useLocalDpi xmlns:a14="http://schemas.microsoft.com/office/drawing/2010/main" val="0"/>
              </a:ext>
            </a:extLst>
          </a:blip>
          <a:srcRect r="-3" b="1470"/>
          <a:stretch/>
        </p:blipFill>
        <p:spPr bwMode="auto">
          <a:xfrm>
            <a:off x="20" y="2288331"/>
            <a:ext cx="3564618" cy="4569668"/>
          </a:xfrm>
          <a:custGeom>
            <a:avLst/>
            <a:gdLst/>
            <a:ahLst/>
            <a:cxnLst/>
            <a:rect l="l" t="t" r="r" b="b"/>
            <a:pathLst>
              <a:path w="3564638" h="4569668">
                <a:moveTo>
                  <a:pt x="640080" y="0"/>
                </a:moveTo>
                <a:cubicBezTo>
                  <a:pt x="2255269" y="0"/>
                  <a:pt x="3564638" y="1309369"/>
                  <a:pt x="3564638" y="2924558"/>
                </a:cubicBezTo>
                <a:cubicBezTo>
                  <a:pt x="3564638" y="3530254"/>
                  <a:pt x="3380508" y="4092944"/>
                  <a:pt x="3065170" y="4559707"/>
                </a:cubicBezTo>
                <a:lnTo>
                  <a:pt x="3057720" y="4569668"/>
                </a:lnTo>
                <a:lnTo>
                  <a:pt x="0" y="4569668"/>
                </a:lnTo>
                <a:lnTo>
                  <a:pt x="0" y="72448"/>
                </a:lnTo>
                <a:lnTo>
                  <a:pt x="50679" y="59417"/>
                </a:lnTo>
                <a:cubicBezTo>
                  <a:pt x="241061" y="20459"/>
                  <a:pt x="438181" y="0"/>
                  <a:pt x="640080" y="0"/>
                </a:cubicBezTo>
                <a:close/>
              </a:path>
            </a:pathLst>
          </a:custGeom>
        </p:spPr>
      </p:pic>
      <p:sp>
        <p:nvSpPr>
          <p:cNvPr id="63" name="Oval 62">
            <a:extLst>
              <a:ext uri="{FF2B5EF4-FFF2-40B4-BE49-F238E27FC236}">
                <a16:creationId xmlns:a16="http://schemas.microsoft.com/office/drawing/2014/main" id="{78418A25-6EAC-4140-BFE6-284E1925B5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60967" y="561316"/>
            <a:ext cx="3182112" cy="3182112"/>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5" name="Picture 4">
            <a:extLst>
              <a:ext uri="{FF2B5EF4-FFF2-40B4-BE49-F238E27FC236}">
                <a16:creationId xmlns:a16="http://schemas.microsoft.com/office/drawing/2014/main" id="{53C6351D-5B72-47B4-9F6C-FD9A71B45E2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6" b="17755"/>
          <a:stretch/>
        </p:blipFill>
        <p:spPr bwMode="auto">
          <a:xfrm>
            <a:off x="5525559" y="725908"/>
            <a:ext cx="2852928" cy="2852928"/>
          </a:xfrm>
          <a:custGeom>
            <a:avLst/>
            <a:gdLst/>
            <a:ahLst/>
            <a:cxnLst/>
            <a:rect l="l" t="t" r="r" b="b"/>
            <a:pathLst>
              <a:path w="2852928" h="2852928">
                <a:moveTo>
                  <a:pt x="1426464" y="0"/>
                </a:moveTo>
                <a:cubicBezTo>
                  <a:pt x="2214278" y="0"/>
                  <a:pt x="2852928" y="638650"/>
                  <a:pt x="2852928" y="1426464"/>
                </a:cubicBezTo>
                <a:cubicBezTo>
                  <a:pt x="2852928" y="2214278"/>
                  <a:pt x="2214278" y="2852928"/>
                  <a:pt x="1426464" y="2852928"/>
                </a:cubicBezTo>
                <a:cubicBezTo>
                  <a:pt x="638650" y="2852928"/>
                  <a:pt x="0" y="2214278"/>
                  <a:pt x="0" y="1426464"/>
                </a:cubicBezTo>
                <a:cubicBezTo>
                  <a:pt x="0" y="638650"/>
                  <a:pt x="638650" y="0"/>
                  <a:pt x="1426464" y="0"/>
                </a:cubicBezTo>
                <a:close/>
              </a:path>
            </a:pathLst>
          </a:custGeom>
          <a:extLst>
            <a:ext uri="{909E8E84-426E-40DD-AFC4-6F175D3DCCD1}">
              <a14:hiddenFill xmlns:a14="http://schemas.microsoft.com/office/drawing/2010/main">
                <a:solidFill>
                  <a:srgbClr val="FFFFFF"/>
                </a:solidFill>
              </a14:hiddenFill>
            </a:ext>
          </a:extLst>
        </p:spPr>
      </p:pic>
      <p:sp>
        <p:nvSpPr>
          <p:cNvPr id="65" name="Freeform: Shape 64">
            <a:extLst>
              <a:ext uri="{FF2B5EF4-FFF2-40B4-BE49-F238E27FC236}">
                <a16:creationId xmlns:a16="http://schemas.microsoft.com/office/drawing/2014/main" id="{6B9D64DB-4D5C-4A91-B45F-F301E3174F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2568" y="-4332"/>
            <a:ext cx="3439432" cy="3550083"/>
          </a:xfrm>
          <a:custGeom>
            <a:avLst/>
            <a:gdLst>
              <a:gd name="connsiteX0" fmla="*/ 115336 w 3439432"/>
              <a:gd name="connsiteY0" fmla="*/ 0 h 3550083"/>
              <a:gd name="connsiteX1" fmla="*/ 3439432 w 3439432"/>
              <a:gd name="connsiteY1" fmla="*/ 0 h 3550083"/>
              <a:gd name="connsiteX2" fmla="*/ 3439432 w 3439432"/>
              <a:gd name="connsiteY2" fmla="*/ 3462762 h 3550083"/>
              <a:gd name="connsiteX3" fmla="*/ 3318024 w 3439432"/>
              <a:gd name="connsiteY3" fmla="*/ 3493980 h 3550083"/>
              <a:gd name="connsiteX4" fmla="*/ 2761488 w 3439432"/>
              <a:gd name="connsiteY4" fmla="*/ 3550083 h 3550083"/>
              <a:gd name="connsiteX5" fmla="*/ 0 w 3439432"/>
              <a:gd name="connsiteY5" fmla="*/ 788595 h 3550083"/>
              <a:gd name="connsiteX6" fmla="*/ 70713 w 3439432"/>
              <a:gd name="connsiteY6" fmla="*/ 164949 h 3550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39432" h="3550083">
                <a:moveTo>
                  <a:pt x="115336" y="0"/>
                </a:moveTo>
                <a:lnTo>
                  <a:pt x="3439432" y="0"/>
                </a:lnTo>
                <a:lnTo>
                  <a:pt x="3439432" y="3462762"/>
                </a:lnTo>
                <a:lnTo>
                  <a:pt x="3318024" y="3493980"/>
                </a:lnTo>
                <a:cubicBezTo>
                  <a:pt x="3138258" y="3530765"/>
                  <a:pt x="2952129" y="3550083"/>
                  <a:pt x="2761488" y="3550083"/>
                </a:cubicBezTo>
                <a:cubicBezTo>
                  <a:pt x="1236360" y="3550083"/>
                  <a:pt x="0" y="2313723"/>
                  <a:pt x="0" y="788595"/>
                </a:cubicBezTo>
                <a:cubicBezTo>
                  <a:pt x="0" y="574124"/>
                  <a:pt x="24450" y="365364"/>
                  <a:pt x="70713" y="164949"/>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Content Placeholder 3" descr="https://www.womenshistory.org/sites/default/files/styles/main_image/public/images/2018-12/Charity%20Earley%20LOC%20square.jpg?itok=fNLu4vak">
            <a:extLst>
              <a:ext uri="{FF2B5EF4-FFF2-40B4-BE49-F238E27FC236}">
                <a16:creationId xmlns:a16="http://schemas.microsoft.com/office/drawing/2014/main" id="{F6ABB4DD-11E8-4199-A0A7-E24151824CA4}"/>
              </a:ext>
            </a:extLst>
          </p:cNvPr>
          <p:cNvPicPr>
            <a:picLocks/>
          </p:cNvPicPr>
          <p:nvPr/>
        </p:nvPicPr>
        <p:blipFill rotWithShape="1">
          <a:blip r:embed="rId6">
            <a:extLst>
              <a:ext uri="{28A0092B-C50C-407E-A947-70E740481C1C}">
                <a14:useLocalDpi xmlns:a14="http://schemas.microsoft.com/office/drawing/2010/main" val="0"/>
              </a:ext>
            </a:extLst>
          </a:blip>
          <a:srcRect r="3273" b="3"/>
          <a:stretch/>
        </p:blipFill>
        <p:spPr bwMode="auto">
          <a:xfrm>
            <a:off x="8918761" y="-4331"/>
            <a:ext cx="3273238" cy="3383891"/>
          </a:xfrm>
          <a:custGeom>
            <a:avLst/>
            <a:gdLst/>
            <a:ahLst/>
            <a:cxnLst/>
            <a:rect l="l" t="t" r="r" b="b"/>
            <a:pathLst>
              <a:path w="3273238" h="3383891">
                <a:moveTo>
                  <a:pt x="122841" y="0"/>
                </a:moveTo>
                <a:lnTo>
                  <a:pt x="3273238" y="0"/>
                </a:lnTo>
                <a:lnTo>
                  <a:pt x="3273238" y="3291335"/>
                </a:lnTo>
                <a:lnTo>
                  <a:pt x="3118338" y="3331164"/>
                </a:lnTo>
                <a:cubicBezTo>
                  <a:pt x="2949390" y="3365736"/>
                  <a:pt x="2774463" y="3383891"/>
                  <a:pt x="2595295" y="3383891"/>
                </a:cubicBezTo>
                <a:cubicBezTo>
                  <a:pt x="1161953" y="3383891"/>
                  <a:pt x="0" y="2221938"/>
                  <a:pt x="0" y="788596"/>
                </a:cubicBezTo>
                <a:cubicBezTo>
                  <a:pt x="0" y="519845"/>
                  <a:pt x="40850" y="260634"/>
                  <a:pt x="116679" y="16835"/>
                </a:cubicBezTo>
                <a:close/>
              </a:path>
            </a:pathLst>
          </a:custGeom>
        </p:spPr>
      </p:pic>
      <p:sp>
        <p:nvSpPr>
          <p:cNvPr id="67" name="Freeform: Shape 66">
            <a:extLst>
              <a:ext uri="{FF2B5EF4-FFF2-40B4-BE49-F238E27FC236}">
                <a16:creationId xmlns:a16="http://schemas.microsoft.com/office/drawing/2014/main" id="{CB14CE1B-4BC5-4EF2-BE3D-05E4F580B3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99331" y="3907418"/>
            <a:ext cx="2992669" cy="2950582"/>
          </a:xfrm>
          <a:custGeom>
            <a:avLst/>
            <a:gdLst>
              <a:gd name="connsiteX0" fmla="*/ 2052140 w 2992669"/>
              <a:gd name="connsiteY0" fmla="*/ 0 h 2950582"/>
              <a:gd name="connsiteX1" fmla="*/ 2850926 w 2992669"/>
              <a:gd name="connsiteY1" fmla="*/ 161267 h 2950582"/>
              <a:gd name="connsiteX2" fmla="*/ 2992669 w 2992669"/>
              <a:gd name="connsiteY2" fmla="*/ 229549 h 2950582"/>
              <a:gd name="connsiteX3" fmla="*/ 2992669 w 2992669"/>
              <a:gd name="connsiteY3" fmla="*/ 2950582 h 2950582"/>
              <a:gd name="connsiteX4" fmla="*/ 209274 w 2992669"/>
              <a:gd name="connsiteY4" fmla="*/ 2950582 h 2950582"/>
              <a:gd name="connsiteX5" fmla="*/ 161267 w 2992669"/>
              <a:gd name="connsiteY5" fmla="*/ 2850926 h 2950582"/>
              <a:gd name="connsiteX6" fmla="*/ 0 w 2992669"/>
              <a:gd name="connsiteY6" fmla="*/ 2052140 h 2950582"/>
              <a:gd name="connsiteX7" fmla="*/ 2052140 w 2992669"/>
              <a:gd name="connsiteY7" fmla="*/ 0 h 295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92669" h="2950582">
                <a:moveTo>
                  <a:pt x="2052140" y="0"/>
                </a:moveTo>
                <a:cubicBezTo>
                  <a:pt x="2335482" y="0"/>
                  <a:pt x="2605411" y="57424"/>
                  <a:pt x="2850926" y="161267"/>
                </a:cubicBezTo>
                <a:lnTo>
                  <a:pt x="2992669" y="229549"/>
                </a:lnTo>
                <a:lnTo>
                  <a:pt x="2992669" y="2950582"/>
                </a:lnTo>
                <a:lnTo>
                  <a:pt x="209274" y="2950582"/>
                </a:lnTo>
                <a:lnTo>
                  <a:pt x="161267" y="2850926"/>
                </a:lnTo>
                <a:cubicBezTo>
                  <a:pt x="57423" y="2605411"/>
                  <a:pt x="0" y="2335482"/>
                  <a:pt x="0" y="2052140"/>
                </a:cubicBezTo>
                <a:cubicBezTo>
                  <a:pt x="0" y="918774"/>
                  <a:pt x="918774" y="0"/>
                  <a:pt x="205214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7" name="Picture 36" descr="Major General Nadja West">
            <a:extLst>
              <a:ext uri="{FF2B5EF4-FFF2-40B4-BE49-F238E27FC236}">
                <a16:creationId xmlns:a16="http://schemas.microsoft.com/office/drawing/2014/main" id="{BFFCFC7A-F1B7-4189-9C7A-BAF3EFDECC56}"/>
              </a:ext>
            </a:extLst>
          </p:cNvPr>
          <p:cNvPicPr/>
          <p:nvPr/>
        </p:nvPicPr>
        <p:blipFill rotWithShape="1">
          <a:blip r:embed="rId7">
            <a:extLst>
              <a:ext uri="{28A0092B-C50C-407E-A947-70E740481C1C}">
                <a14:useLocalDpi xmlns:a14="http://schemas.microsoft.com/office/drawing/2010/main" val="0"/>
              </a:ext>
            </a:extLst>
          </a:blip>
          <a:srcRect r="-1" b="20973"/>
          <a:stretch/>
        </p:blipFill>
        <p:spPr bwMode="auto">
          <a:xfrm>
            <a:off x="9363236" y="4071322"/>
            <a:ext cx="2828765" cy="2786678"/>
          </a:xfrm>
          <a:custGeom>
            <a:avLst/>
            <a:gdLst/>
            <a:ahLst/>
            <a:cxnLst/>
            <a:rect l="l" t="t" r="r" b="b"/>
            <a:pathLst>
              <a:path w="2828765" h="2786678">
                <a:moveTo>
                  <a:pt x="1888236" y="0"/>
                </a:moveTo>
                <a:cubicBezTo>
                  <a:pt x="2214125" y="0"/>
                  <a:pt x="2520731" y="82558"/>
                  <a:pt x="2788281" y="227900"/>
                </a:cubicBezTo>
                <a:lnTo>
                  <a:pt x="2828765" y="252495"/>
                </a:lnTo>
                <a:lnTo>
                  <a:pt x="2828765" y="2786678"/>
                </a:lnTo>
                <a:lnTo>
                  <a:pt x="227128" y="2786678"/>
                </a:lnTo>
                <a:lnTo>
                  <a:pt x="148387" y="2623223"/>
                </a:lnTo>
                <a:cubicBezTo>
                  <a:pt x="52837" y="2397318"/>
                  <a:pt x="0" y="2148947"/>
                  <a:pt x="0" y="1888236"/>
                </a:cubicBezTo>
                <a:cubicBezTo>
                  <a:pt x="0" y="845392"/>
                  <a:pt x="845392" y="0"/>
                  <a:pt x="1888236" y="0"/>
                </a:cubicBezTo>
                <a:close/>
              </a:path>
            </a:pathLst>
          </a:custGeom>
        </p:spPr>
      </p:pic>
    </p:spTree>
    <p:extLst>
      <p:ext uri="{BB962C8B-B14F-4D97-AF65-F5344CB8AC3E}">
        <p14:creationId xmlns:p14="http://schemas.microsoft.com/office/powerpoint/2010/main" val="126126050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6583"/>
    </mc:Choice>
    <mc:Fallback xmlns="">
      <p:transition spd="slow" advTm="6583"/>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73" name="Rectangle 191">
            <a:extLst>
              <a:ext uri="{FF2B5EF4-FFF2-40B4-BE49-F238E27FC236}">
                <a16:creationId xmlns:a16="http://schemas.microsoft.com/office/drawing/2014/main" id="{2EAA8ABB-E28C-4BD6-B2CD-376882E921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05DA2F-9AC2-4B4F-A4B3-5C6767DD5BC3}"/>
              </a:ext>
            </a:extLst>
          </p:cNvPr>
          <p:cNvSpPr>
            <a:spLocks noGrp="1"/>
          </p:cNvSpPr>
          <p:nvPr>
            <p:ph type="title"/>
          </p:nvPr>
        </p:nvSpPr>
        <p:spPr>
          <a:xfrm>
            <a:off x="8763604" y="679731"/>
            <a:ext cx="3090345" cy="3736540"/>
          </a:xfrm>
        </p:spPr>
        <p:txBody>
          <a:bodyPr vert="horz" lIns="91440" tIns="45720" rIns="91440" bIns="45720" rtlCol="0" anchor="b">
            <a:normAutofit/>
          </a:bodyPr>
          <a:lstStyle/>
          <a:p>
            <a:pPr indent="-228600">
              <a:spcAft>
                <a:spcPts val="600"/>
              </a:spcAft>
            </a:pPr>
            <a:r>
              <a:rPr lang="en-US" sz="1800" b="1" kern="1200">
                <a:solidFill>
                  <a:schemeClr val="tx1"/>
                </a:solidFill>
                <a:latin typeface="+mj-lt"/>
                <a:ea typeface="+mj-ea"/>
                <a:cs typeface="+mj-cs"/>
              </a:rPr>
              <a:t>Lieutenant (Junior Grade) Harriet Ida Pickens and Ensign Frances Wills</a:t>
            </a:r>
            <a:br>
              <a:rPr lang="en-US" sz="1800" kern="1200">
                <a:solidFill>
                  <a:schemeClr val="tx1"/>
                </a:solidFill>
                <a:latin typeface="+mj-lt"/>
                <a:ea typeface="+mj-ea"/>
                <a:cs typeface="+mj-cs"/>
              </a:rPr>
            </a:br>
            <a:r>
              <a:rPr lang="en-US" sz="1800" kern="1200">
                <a:solidFill>
                  <a:schemeClr val="tx1"/>
                </a:solidFill>
                <a:latin typeface="+mj-lt"/>
                <a:ea typeface="+mj-ea"/>
                <a:cs typeface="+mj-cs"/>
              </a:rPr>
              <a:t>First Black Women commissioned as Naval Officers as members of the Navy’s Female Reserve Program (WAVES) (Women </a:t>
            </a:r>
            <a:r>
              <a:rPr lang="en-US" sz="1800"/>
              <a:t>A</a:t>
            </a:r>
            <a:r>
              <a:rPr lang="en-US" sz="1800" kern="1200">
                <a:solidFill>
                  <a:schemeClr val="tx1"/>
                </a:solidFill>
                <a:latin typeface="+mj-lt"/>
                <a:ea typeface="+mj-ea"/>
                <a:cs typeface="+mj-cs"/>
              </a:rPr>
              <a:t>ccepted for Volunteer </a:t>
            </a:r>
            <a:r>
              <a:rPr lang="en-US" sz="1800"/>
              <a:t>E</a:t>
            </a:r>
            <a:r>
              <a:rPr lang="en-US" sz="1800" kern="1200">
                <a:solidFill>
                  <a:schemeClr val="tx1"/>
                </a:solidFill>
                <a:latin typeface="+mj-lt"/>
                <a:ea typeface="+mj-ea"/>
                <a:cs typeface="+mj-cs"/>
              </a:rPr>
              <a:t>mergency </a:t>
            </a:r>
            <a:r>
              <a:rPr lang="en-US" sz="1800"/>
              <a:t>S</a:t>
            </a:r>
            <a:r>
              <a:rPr lang="en-US" sz="1800" kern="1200">
                <a:solidFill>
                  <a:schemeClr val="tx1"/>
                </a:solidFill>
                <a:latin typeface="+mj-lt"/>
                <a:ea typeface="+mj-ea"/>
                <a:cs typeface="+mj-cs"/>
              </a:rPr>
              <a:t>ervice). </a:t>
            </a:r>
            <a:r>
              <a:rPr lang="en-US" sz="1800" kern="1200">
                <a:solidFill>
                  <a:schemeClr val="tx1"/>
                </a:solidFill>
                <a:latin typeface="+mj-lt"/>
                <a:ea typeface="+mj-ea"/>
                <a:cs typeface="+mj-cs"/>
                <a:hlinkClick r:id="rId2"/>
              </a:rPr>
              <a:t>https://usnhistory.navylive.dodlive.mil/2014/10/17/remembering-the-first-black-woman-naval-officers/</a:t>
            </a:r>
            <a:endParaRPr lang="en-US" sz="1800" kern="1200">
              <a:solidFill>
                <a:schemeClr val="tx1"/>
              </a:solidFill>
              <a:latin typeface="+mj-lt"/>
              <a:ea typeface="+mj-ea"/>
              <a:cs typeface="+mj-cs"/>
            </a:endParaRPr>
          </a:p>
        </p:txBody>
      </p:sp>
      <p:grpSp>
        <p:nvGrpSpPr>
          <p:cNvPr id="2074" name="Group 192">
            <a:extLst>
              <a:ext uri="{FF2B5EF4-FFF2-40B4-BE49-F238E27FC236}">
                <a16:creationId xmlns:a16="http://schemas.microsoft.com/office/drawing/2014/main" id="{3AF6A671-C637-4547-85F4-51B6D18813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184" y="1"/>
            <a:ext cx="2446384" cy="5777808"/>
            <a:chOff x="329184" y="1"/>
            <a:chExt cx="524256" cy="5777808"/>
          </a:xfrm>
        </p:grpSpPr>
        <p:cxnSp>
          <p:nvCxnSpPr>
            <p:cNvPr id="2075" name="Straight Connector 193">
              <a:extLst>
                <a:ext uri="{FF2B5EF4-FFF2-40B4-BE49-F238E27FC236}">
                  <a16:creationId xmlns:a16="http://schemas.microsoft.com/office/drawing/2014/main" id="{C575CF26-3D3C-4C5A-A2B7-00432016EF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77809"/>
              <a:ext cx="521208"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076" name="Rectangle 194">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1"/>
              <a:ext cx="524256" cy="553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77" name="Rectangle 195">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23" y="679731"/>
            <a:ext cx="7682293" cy="56628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Lt. j.g. Harriet Ida Pickens (left) and Ensign Frances Wills are photographed after graduation from the Naval Reserve Midshipmen’s School at Northampton, Massachusetts, in Dec. 1944. They were the Navy’s first African-American “WAVES” officers. Official U.S. Navy Photograph, National Archives ">
            <a:extLst>
              <a:ext uri="{FF2B5EF4-FFF2-40B4-BE49-F238E27FC236}">
                <a16:creationId xmlns:a16="http://schemas.microsoft.com/office/drawing/2014/main" id="{6CADCA45-E841-4ABC-B7AF-91BD4AF6AC4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335" r="6333" b="-3"/>
          <a:stretch/>
        </p:blipFill>
        <p:spPr bwMode="auto">
          <a:xfrm>
            <a:off x="996363" y="972235"/>
            <a:ext cx="3383280" cy="504773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Frances Wills (left) and Harriet Ida Pickens are sworn in Nov. 16, 1944 as Apprentice Seamen by Lt. Rosamond D. Selle, USNR, at New York City. Official U.S. Navy Photograph, National Archive">
            <a:extLst>
              <a:ext uri="{FF2B5EF4-FFF2-40B4-BE49-F238E27FC236}">
                <a16:creationId xmlns:a16="http://schemas.microsoft.com/office/drawing/2014/main" id="{25D786A6-3779-44B7-AA99-B7EC663AC9A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274" r="9394" b="-3"/>
          <a:stretch/>
        </p:blipFill>
        <p:spPr bwMode="auto">
          <a:xfrm>
            <a:off x="4683639" y="972235"/>
            <a:ext cx="3383280" cy="5047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4835"/>
      </p:ext>
    </p:extLst>
  </p:cSld>
  <p:clrMapOvr>
    <a:masterClrMapping/>
  </p:clrMapOvr>
  <mc:AlternateContent xmlns:mc="http://schemas.openxmlformats.org/markup-compatibility/2006" xmlns:p14="http://schemas.microsoft.com/office/powerpoint/2010/main">
    <mc:Choice Requires="p14">
      <p:transition spd="slow" p14:dur="2000" advTm="18294"/>
    </mc:Choice>
    <mc:Fallback xmlns="">
      <p:transition spd="slow" advTm="18294"/>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92" name="Rectangle 90">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B61D71-EA6C-4DF5-A82B-AB4A7A193BF2}"/>
              </a:ext>
            </a:extLst>
          </p:cNvPr>
          <p:cNvSpPr>
            <a:spLocks noGrp="1"/>
          </p:cNvSpPr>
          <p:nvPr>
            <p:ph type="title"/>
          </p:nvPr>
        </p:nvSpPr>
        <p:spPr>
          <a:xfrm>
            <a:off x="589560" y="856180"/>
            <a:ext cx="4560584" cy="1128068"/>
          </a:xfrm>
        </p:spPr>
        <p:txBody>
          <a:bodyPr vert="horz" lIns="91440" tIns="45720" rIns="91440" bIns="45720" rtlCol="0" anchor="ctr">
            <a:normAutofit/>
          </a:bodyPr>
          <a:lstStyle/>
          <a:p>
            <a:r>
              <a:rPr lang="en-US" sz="4000" b="1"/>
              <a:t>Major Charity Adams</a:t>
            </a:r>
          </a:p>
        </p:txBody>
      </p:sp>
      <p:grpSp>
        <p:nvGrpSpPr>
          <p:cNvPr id="7193" name="Group 92">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94" name="Rectangle 9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94" name="Rectangle 9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95" name="Rectangle 96">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3C8FB0A6-EC76-432C-B3D8-033E81C2E7E9}"/>
              </a:ext>
            </a:extLst>
          </p:cNvPr>
          <p:cNvSpPr txBox="1"/>
          <p:nvPr/>
        </p:nvSpPr>
        <p:spPr>
          <a:xfrm>
            <a:off x="590719" y="2330505"/>
            <a:ext cx="4559425" cy="3979585"/>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2000"/>
              <a:t>Commander of the first and only all-female all black army unit (WAAC (Women’s Army Auxiliary Corps)). </a:t>
            </a:r>
            <a:r>
              <a:rPr lang="en-US" sz="2000">
                <a:hlinkClick r:id="rId2"/>
              </a:rPr>
              <a:t>https://www.womenshistory.org/education-resources/biographies/charity-earley</a:t>
            </a:r>
            <a:r>
              <a:rPr lang="en-US" sz="2000"/>
              <a:t> </a:t>
            </a:r>
          </a:p>
        </p:txBody>
      </p:sp>
      <p:sp>
        <p:nvSpPr>
          <p:cNvPr id="99" name="Rectangle 98">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descr="https://www.womenshistory.org/sites/default/files/styles/main_image/public/images/2018-12/Charity%20Earley%20LOC%20square.jpg?itok=fNLu4vak">
            <a:extLst>
              <a:ext uri="{FF2B5EF4-FFF2-40B4-BE49-F238E27FC236}">
                <a16:creationId xmlns:a16="http://schemas.microsoft.com/office/drawing/2014/main" id="{38E8A1A6-517D-4025-92DC-BC752E020D2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197" r="2" b="866"/>
          <a:stretch/>
        </p:blipFill>
        <p:spPr bwMode="auto">
          <a:xfrm>
            <a:off x="5977788" y="799352"/>
            <a:ext cx="5425410" cy="5259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8937381"/>
      </p:ext>
    </p:extLst>
  </p:cSld>
  <p:clrMapOvr>
    <a:masterClrMapping/>
  </p:clrMapOvr>
  <mc:AlternateContent xmlns:mc="http://schemas.openxmlformats.org/markup-compatibility/2006" xmlns:p14="http://schemas.microsoft.com/office/powerpoint/2010/main">
    <mc:Choice Requires="p14">
      <p:transition spd="slow" p14:dur="2000" advTm="7762"/>
    </mc:Choice>
    <mc:Fallback xmlns="">
      <p:transition spd="slow" advTm="7762"/>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43">
            <a:extLst>
              <a:ext uri="{FF2B5EF4-FFF2-40B4-BE49-F238E27FC236}">
                <a16:creationId xmlns:a16="http://schemas.microsoft.com/office/drawing/2014/main" id="{49AE1604-BB93-4F6D-94D6-F2A6021FC5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A9270323-9616-4384-857D-E86B78272EF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47" name="Rectangle 46">
              <a:extLst>
                <a:ext uri="{FF2B5EF4-FFF2-40B4-BE49-F238E27FC236}">
                  <a16:creationId xmlns:a16="http://schemas.microsoft.com/office/drawing/2014/main" id="{8A3838D5-9565-4601-BAC3-D1B5BDB803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3349A4B8-3246-4579-922E-FE1155C7F0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Rectangle 49">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517897"/>
            <a:ext cx="11111729" cy="585796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7874722B-9412-4D9F-8D19-F722EA536AFB}"/>
              </a:ext>
            </a:extLst>
          </p:cNvPr>
          <p:cNvSpPr txBox="1"/>
          <p:nvPr/>
        </p:nvSpPr>
        <p:spPr>
          <a:xfrm>
            <a:off x="6593917" y="847827"/>
            <a:ext cx="4709345" cy="1169585"/>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3400" b="1">
                <a:latin typeface="+mj-lt"/>
                <a:ea typeface="+mj-ea"/>
                <a:cs typeface="+mj-cs"/>
              </a:rPr>
              <a:t>Lieutenant General </a:t>
            </a:r>
          </a:p>
          <a:p>
            <a:pPr>
              <a:lnSpc>
                <a:spcPct val="90000"/>
              </a:lnSpc>
              <a:spcBef>
                <a:spcPct val="0"/>
              </a:spcBef>
              <a:spcAft>
                <a:spcPts val="600"/>
              </a:spcAft>
            </a:pPr>
            <a:r>
              <a:rPr lang="en-US" sz="3400" b="1">
                <a:latin typeface="+mj-lt"/>
                <a:ea typeface="+mj-ea"/>
                <a:cs typeface="+mj-cs"/>
              </a:rPr>
              <a:t>Stace D. Harris</a:t>
            </a:r>
          </a:p>
        </p:txBody>
      </p:sp>
      <p:pic>
        <p:nvPicPr>
          <p:cNvPr id="3" name="Picture 2" descr="Lt GenStacey Harris BIO">
            <a:extLst>
              <a:ext uri="{FF2B5EF4-FFF2-40B4-BE49-F238E27FC236}">
                <a16:creationId xmlns:a16="http://schemas.microsoft.com/office/drawing/2014/main" id="{03F902EF-5F61-4511-914E-1604BA40DF9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 b="23267"/>
          <a:stretch/>
        </p:blipFill>
        <p:spPr bwMode="auto">
          <a:xfrm>
            <a:off x="914401" y="847827"/>
            <a:ext cx="4929098" cy="5289986"/>
          </a:xfrm>
          <a:prstGeom prst="rect">
            <a:avLst/>
          </a:prstGeom>
          <a:noFill/>
          <a:extLst>
            <a:ext uri="{909E8E84-426E-40DD-AFC4-6F175D3DCCD1}">
              <a14:hiddenFill xmlns:a14="http://schemas.microsoft.com/office/drawing/2010/main">
                <a:solidFill>
                  <a:srgbClr val="FFFFFF"/>
                </a:solidFill>
              </a14:hiddenFill>
            </a:ext>
          </a:extLst>
        </p:spPr>
      </p:pic>
      <p:sp>
        <p:nvSpPr>
          <p:cNvPr id="52" name="Rectangle 51">
            <a:extLst>
              <a:ext uri="{FF2B5EF4-FFF2-40B4-BE49-F238E27FC236}">
                <a16:creationId xmlns:a16="http://schemas.microsoft.com/office/drawing/2014/main" id="{1382A32C-5B0C-4B1C-A074-76C6DBCC9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34377" y="2188548"/>
            <a:ext cx="438912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5557B8D4-A494-4AB6-A35A-80849A45DCA8}"/>
              </a:ext>
            </a:extLst>
          </p:cNvPr>
          <p:cNvSpPr/>
          <p:nvPr/>
        </p:nvSpPr>
        <p:spPr>
          <a:xfrm>
            <a:off x="6595228" y="2508105"/>
            <a:ext cx="4709345" cy="3632493"/>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2000"/>
              <a:t>First African American Female Air Force Lieutenant General</a:t>
            </a:r>
          </a:p>
          <a:p>
            <a:pPr indent="-228600">
              <a:lnSpc>
                <a:spcPct val="90000"/>
              </a:lnSpc>
              <a:spcAft>
                <a:spcPts val="600"/>
              </a:spcAft>
              <a:buFont typeface="Arial" panose="020B0604020202020204" pitchFamily="34" charset="0"/>
              <a:buChar char="•"/>
            </a:pPr>
            <a:r>
              <a:rPr lang="en-US" sz="2000">
                <a:hlinkClick r:id="rId3"/>
              </a:rPr>
              <a:t>https://www.af.mil/About-Us/Biographies/Display/Article/931147/lieutenant-general-stayce-d-harris/</a:t>
            </a:r>
            <a:r>
              <a:rPr lang="en-US" sz="2000"/>
              <a:t> </a:t>
            </a:r>
          </a:p>
        </p:txBody>
      </p:sp>
    </p:spTree>
    <p:extLst>
      <p:ext uri="{BB962C8B-B14F-4D97-AF65-F5344CB8AC3E}">
        <p14:creationId xmlns:p14="http://schemas.microsoft.com/office/powerpoint/2010/main" val="4259019452"/>
      </p:ext>
    </p:extLst>
  </p:cSld>
  <p:clrMapOvr>
    <a:masterClrMapping/>
  </p:clrMapOvr>
  <mc:AlternateContent xmlns:mc="http://schemas.openxmlformats.org/markup-compatibility/2006" xmlns:p14="http://schemas.microsoft.com/office/powerpoint/2010/main">
    <mc:Choice Requires="p14">
      <p:transition spd="slow" p14:dur="2000" advTm="8201"/>
    </mc:Choice>
    <mc:Fallback xmlns="">
      <p:transition spd="slow" advTm="8201"/>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63" name="Rectangle 94">
            <a:extLst>
              <a:ext uri="{FF2B5EF4-FFF2-40B4-BE49-F238E27FC236}">
                <a16:creationId xmlns:a16="http://schemas.microsoft.com/office/drawing/2014/main" id="{49AE1604-BB93-4F6D-94D6-F2A6021FC5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4" name="Group 96">
            <a:extLst>
              <a:ext uri="{FF2B5EF4-FFF2-40B4-BE49-F238E27FC236}">
                <a16:creationId xmlns:a16="http://schemas.microsoft.com/office/drawing/2014/main" id="{A9270323-9616-4384-857D-E86B78272EF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98" name="Rectangle 97">
              <a:extLst>
                <a:ext uri="{FF2B5EF4-FFF2-40B4-BE49-F238E27FC236}">
                  <a16:creationId xmlns:a16="http://schemas.microsoft.com/office/drawing/2014/main" id="{8A3838D5-9565-4601-BAC3-D1B5BDB803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3349A4B8-3246-4579-922E-FE1155C7F0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Rectangle 100">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517897"/>
            <a:ext cx="11111729" cy="585796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F2F4A7-3F84-414B-A4E4-9F5D17E4F3E2}"/>
              </a:ext>
            </a:extLst>
          </p:cNvPr>
          <p:cNvSpPr>
            <a:spLocks noGrp="1"/>
          </p:cNvSpPr>
          <p:nvPr>
            <p:ph type="title"/>
          </p:nvPr>
        </p:nvSpPr>
        <p:spPr>
          <a:xfrm>
            <a:off x="6593917" y="847827"/>
            <a:ext cx="4709345" cy="1169585"/>
          </a:xfrm>
        </p:spPr>
        <p:txBody>
          <a:bodyPr vert="horz" lIns="91440" tIns="45720" rIns="91440" bIns="45720" rtlCol="0" anchor="b">
            <a:normAutofit/>
          </a:bodyPr>
          <a:lstStyle/>
          <a:p>
            <a:br>
              <a:rPr lang="en-US" sz="3700"/>
            </a:br>
            <a:endParaRPr lang="en-US" sz="3700"/>
          </a:p>
        </p:txBody>
      </p:sp>
      <p:pic>
        <p:nvPicPr>
          <p:cNvPr id="1028" name="Picture 4">
            <a:extLst>
              <a:ext uri="{FF2B5EF4-FFF2-40B4-BE49-F238E27FC236}">
                <a16:creationId xmlns:a16="http://schemas.microsoft.com/office/drawing/2014/main" id="{53C4C1E7-4000-4027-8E3C-B646EC71648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1728"/>
          <a:stretch/>
        </p:blipFill>
        <p:spPr bwMode="auto">
          <a:xfrm>
            <a:off x="914401" y="847827"/>
            <a:ext cx="4929098" cy="5289986"/>
          </a:xfrm>
          <a:prstGeom prst="rect">
            <a:avLst/>
          </a:prstGeom>
          <a:noFill/>
          <a:extLst>
            <a:ext uri="{909E8E84-426E-40DD-AFC4-6F175D3DCCD1}">
              <a14:hiddenFill xmlns:a14="http://schemas.microsoft.com/office/drawing/2010/main">
                <a:solidFill>
                  <a:srgbClr val="FFFFFF"/>
                </a:solidFill>
              </a14:hiddenFill>
            </a:ext>
          </a:extLst>
        </p:spPr>
      </p:pic>
      <p:sp>
        <p:nvSpPr>
          <p:cNvPr id="1065" name="Rectangle 102">
            <a:extLst>
              <a:ext uri="{FF2B5EF4-FFF2-40B4-BE49-F238E27FC236}">
                <a16:creationId xmlns:a16="http://schemas.microsoft.com/office/drawing/2014/main" id="{1382A32C-5B0C-4B1C-A074-76C6DBCC9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34377" y="2188548"/>
            <a:ext cx="438912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AB90A884-8268-48FA-82AE-BB22C6CA87F5}"/>
              </a:ext>
            </a:extLst>
          </p:cNvPr>
          <p:cNvSpPr>
            <a:spLocks noGrp="1"/>
          </p:cNvSpPr>
          <p:nvPr>
            <p:ph type="body" sz="half" idx="2"/>
          </p:nvPr>
        </p:nvSpPr>
        <p:spPr>
          <a:xfrm>
            <a:off x="6595228" y="2508105"/>
            <a:ext cx="4709345" cy="3632493"/>
          </a:xfrm>
        </p:spPr>
        <p:txBody>
          <a:bodyPr vert="horz" lIns="91440" tIns="45720" rIns="91440" bIns="45720" rtlCol="0" anchor="ctr">
            <a:normAutofit/>
          </a:bodyPr>
          <a:lstStyle/>
          <a:p>
            <a:pPr indent="-228600">
              <a:buFont typeface="Arial" panose="020B0604020202020204" pitchFamily="34" charset="0"/>
              <a:buChar char="•"/>
            </a:pPr>
            <a:r>
              <a:rPr lang="en-US" sz="2000"/>
              <a:t>Vernice Armour (Dates of Service 1993-2007)</a:t>
            </a:r>
          </a:p>
          <a:p>
            <a:pPr indent="-228600">
              <a:buFont typeface="Arial" panose="020B0604020202020204" pitchFamily="34" charset="0"/>
              <a:buChar char="•"/>
            </a:pPr>
            <a:r>
              <a:rPr lang="en-US" sz="2000"/>
              <a:t>First African Female Naval Aviator in the Marine Corps and the First African American Female Combat Pilot in the U.S. Armed Forces.  </a:t>
            </a:r>
          </a:p>
          <a:p>
            <a:pPr indent="-228600">
              <a:buFont typeface="Arial" panose="020B0604020202020204" pitchFamily="34" charset="0"/>
              <a:buChar char="•"/>
            </a:pPr>
            <a:endParaRPr lang="en-US" sz="2000"/>
          </a:p>
          <a:p>
            <a:pPr indent="-228600">
              <a:buFont typeface="Arial" panose="020B0604020202020204" pitchFamily="34" charset="0"/>
              <a:buChar char="•"/>
            </a:pPr>
            <a:endParaRPr lang="en-US" sz="2000"/>
          </a:p>
          <a:p>
            <a:pPr indent="-228600">
              <a:buFont typeface="Arial" panose="020B0604020202020204" pitchFamily="34" charset="0"/>
              <a:buChar char="•"/>
            </a:pPr>
            <a:r>
              <a:rPr lang="en-US" sz="2000">
                <a:hlinkClick r:id="rId3"/>
              </a:rPr>
              <a:t>https://en.wikipedia.org/wiki/Vernice_Armour</a:t>
            </a:r>
            <a:r>
              <a:rPr lang="en-US" sz="2000"/>
              <a:t> </a:t>
            </a:r>
          </a:p>
        </p:txBody>
      </p:sp>
    </p:spTree>
    <p:extLst>
      <p:ext uri="{BB962C8B-B14F-4D97-AF65-F5344CB8AC3E}">
        <p14:creationId xmlns:p14="http://schemas.microsoft.com/office/powerpoint/2010/main" val="3999176295"/>
      </p:ext>
    </p:extLst>
  </p:cSld>
  <p:clrMapOvr>
    <a:masterClrMapping/>
  </p:clrMapOvr>
  <mc:AlternateContent xmlns:mc="http://schemas.openxmlformats.org/markup-compatibility/2006" xmlns:p14="http://schemas.microsoft.com/office/powerpoint/2010/main">
    <mc:Choice Requires="p14">
      <p:transition spd="slow" p14:dur="2000" advTm="13220"/>
    </mc:Choice>
    <mc:Fallback xmlns="">
      <p:transition spd="slow" advTm="1322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C915DDDE901C448B58CD088139A5AA3" ma:contentTypeVersion="12" ma:contentTypeDescription="Create a new document." ma:contentTypeScope="" ma:versionID="d513dc0da9c043fdacbb68d6fbb8ea75">
  <xsd:schema xmlns:xsd="http://www.w3.org/2001/XMLSchema" xmlns:xs="http://www.w3.org/2001/XMLSchema" xmlns:p="http://schemas.microsoft.com/office/2006/metadata/properties" xmlns:ns2="e9dc2f59-41bb-4805-9db9-fffdcb76b67f" xmlns:ns3="02868e10-e8aa-4841-bd79-28510724c4dd" targetNamespace="http://schemas.microsoft.com/office/2006/metadata/properties" ma:root="true" ma:fieldsID="04ea9377c83a1f058f3aaa383760edde" ns2:_="" ns3:_="">
    <xsd:import namespace="e9dc2f59-41bb-4805-9db9-fffdcb76b67f"/>
    <xsd:import namespace="02868e10-e8aa-4841-bd79-28510724c4d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9dc2f59-41bb-4805-9db9-fffdcb76b67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2868e10-e8aa-4841-bd79-28510724c4dd"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02868e10-e8aa-4841-bd79-28510724c4dd">
      <UserInfo>
        <DisplayName>Pedro Saldana</DisplayName>
        <AccountId>171</AccountId>
        <AccountType/>
      </UserInfo>
      <UserInfo>
        <DisplayName>Michael Jaeger</DisplayName>
        <AccountId>59</AccountId>
        <AccountType/>
      </UserInfo>
    </SharedWithUsers>
  </documentManagement>
</p:properties>
</file>

<file path=customXml/itemProps1.xml><?xml version="1.0" encoding="utf-8"?>
<ds:datastoreItem xmlns:ds="http://schemas.openxmlformats.org/officeDocument/2006/customXml" ds:itemID="{CD29681C-51CA-4876-B40B-DFB5214B0FA2}">
  <ds:schemaRefs>
    <ds:schemaRef ds:uri="http://schemas.microsoft.com/sharepoint/v3/contenttype/forms"/>
  </ds:schemaRefs>
</ds:datastoreItem>
</file>

<file path=customXml/itemProps2.xml><?xml version="1.0" encoding="utf-8"?>
<ds:datastoreItem xmlns:ds="http://schemas.openxmlformats.org/officeDocument/2006/customXml" ds:itemID="{F6311122-2F43-403F-A289-BF3EF7F4759B}">
  <ds:schemaRefs>
    <ds:schemaRef ds:uri="02868e10-e8aa-4841-bd79-28510724c4dd"/>
    <ds:schemaRef ds:uri="e9dc2f59-41bb-4805-9db9-fffdcb76b67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71FE33F4-BCDF-4F89-B29A-7D679E3571E4}">
  <ds:schemaRefs>
    <ds:schemaRef ds:uri="02868e10-e8aa-4841-bd79-28510724c4dd"/>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15</Slides>
  <Notes>0</Notes>
  <HiddenSlides>0</HiddenSlide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Mission  * To advocate for and provide superior service to veterans that will significantly improve the quality of life for all Texas veterans, their families, and survivors. </vt:lpstr>
      <vt:lpstr>The Women Veterans Program Mission</vt:lpstr>
      <vt:lpstr>Women Veteran Coordinators</vt:lpstr>
      <vt:lpstr>Program  Duties</vt:lpstr>
      <vt:lpstr>Trailblazers</vt:lpstr>
      <vt:lpstr>Lieutenant (Junior Grade) Harriet Ida Pickens and Ensign Frances Wills First Black Women commissioned as Naval Officers as members of the Navy’s Female Reserve Program (WAVES) (Women Accepted for Volunteer Emergency Service). https://usnhistory.navylive.dodlive.mil/2014/10/17/remembering-the-first-black-woman-naval-officers/</vt:lpstr>
      <vt:lpstr>Major Charity Adams</vt:lpstr>
      <vt:lpstr>PowerPoint Presentation</vt:lpstr>
      <vt:lpstr> </vt:lpstr>
      <vt:lpstr>PowerPoint Presentation</vt:lpstr>
      <vt:lpstr>PowerPoint Presentation</vt:lpstr>
      <vt:lpstr>PowerPoint Presentation</vt:lpstr>
      <vt:lpstr>Catherine B. Smith U.S. Army Women Veterans Coordinator Texas Veterans Commission Catherine.smith@tvc.texas.gov 214-412-4666</vt:lpstr>
      <vt:lpstr>Texas Veterans Commission Programs </vt:lpstr>
      <vt:lpstr>Texas Veterans Commission https://www.tvc.texas.gov/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  TVC Overview  *  Education Program *  Grant Funding *  Entrepreneurship *  Women Veterans Program </dc:title>
  <dc:creator>Catherine Smith</dc:creator>
  <cp:revision>172</cp:revision>
  <dcterms:created xsi:type="dcterms:W3CDTF">2020-11-03T23:46:36Z</dcterms:created>
  <dcterms:modified xsi:type="dcterms:W3CDTF">2020-11-06T20:56:48Z</dcterms:modified>
</cp:coreProperties>
</file>