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8"/>
  </p:notesMasterIdLst>
  <p:sldIdLst>
    <p:sldId id="258" r:id="rId3"/>
    <p:sldId id="274" r:id="rId4"/>
    <p:sldId id="281" r:id="rId5"/>
    <p:sldId id="286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B9CCAC-FE19-422D-81B9-968431D1F5D2}" v="5" dt="2020-11-06T20:45:59.9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87" d="100"/>
          <a:sy n="87" d="100"/>
        </p:scale>
        <p:origin x="51" y="-1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tonja Culpepper" userId="9b128d31-050a-4b22-8cf2-01e336669382" providerId="ADAL" clId="{93B9CCAC-FE19-422D-81B9-968431D1F5D2}"/>
    <pc:docChg chg="custSel addSld delSld modSld sldOrd">
      <pc:chgData name="Latonja Culpepper" userId="9b128d31-050a-4b22-8cf2-01e336669382" providerId="ADAL" clId="{93B9CCAC-FE19-422D-81B9-968431D1F5D2}" dt="2020-11-06T21:05:32.625" v="297" actId="1076"/>
      <pc:docMkLst>
        <pc:docMk/>
      </pc:docMkLst>
      <pc:sldChg chg="modSp mod">
        <pc:chgData name="Latonja Culpepper" userId="9b128d31-050a-4b22-8cf2-01e336669382" providerId="ADAL" clId="{93B9CCAC-FE19-422D-81B9-968431D1F5D2}" dt="2020-11-06T21:05:32.625" v="297" actId="1076"/>
        <pc:sldMkLst>
          <pc:docMk/>
          <pc:sldMk cId="2851610544" sldId="258"/>
        </pc:sldMkLst>
        <pc:spChg chg="mod">
          <ac:chgData name="Latonja Culpepper" userId="9b128d31-050a-4b22-8cf2-01e336669382" providerId="ADAL" clId="{93B9CCAC-FE19-422D-81B9-968431D1F5D2}" dt="2020-11-06T20:46:44.173" v="233" actId="20577"/>
          <ac:spMkLst>
            <pc:docMk/>
            <pc:sldMk cId="2851610544" sldId="258"/>
            <ac:spMk id="2" creationId="{00000000-0000-0000-0000-000000000000}"/>
          </ac:spMkLst>
        </pc:spChg>
        <pc:spChg chg="mod">
          <ac:chgData name="Latonja Culpepper" userId="9b128d31-050a-4b22-8cf2-01e336669382" providerId="ADAL" clId="{93B9CCAC-FE19-422D-81B9-968431D1F5D2}" dt="2020-11-06T21:05:32.625" v="297" actId="1076"/>
          <ac:spMkLst>
            <pc:docMk/>
            <pc:sldMk cId="2851610544" sldId="258"/>
            <ac:spMk id="9" creationId="{00000000-0000-0000-0000-000000000000}"/>
          </ac:spMkLst>
        </pc:spChg>
        <pc:picChg chg="mod">
          <ac:chgData name="Latonja Culpepper" userId="9b128d31-050a-4b22-8cf2-01e336669382" providerId="ADAL" clId="{93B9CCAC-FE19-422D-81B9-968431D1F5D2}" dt="2020-11-06T21:05:28.864" v="296" actId="14100"/>
          <ac:picMkLst>
            <pc:docMk/>
            <pc:sldMk cId="2851610544" sldId="258"/>
            <ac:picMk id="10" creationId="{00000000-0000-0000-0000-000000000000}"/>
          </ac:picMkLst>
        </pc:picChg>
      </pc:sldChg>
      <pc:sldChg chg="del">
        <pc:chgData name="Latonja Culpepper" userId="9b128d31-050a-4b22-8cf2-01e336669382" providerId="ADAL" clId="{93B9CCAC-FE19-422D-81B9-968431D1F5D2}" dt="2020-10-28T20:39:57.187" v="186" actId="2696"/>
        <pc:sldMkLst>
          <pc:docMk/>
          <pc:sldMk cId="451061638" sldId="260"/>
        </pc:sldMkLst>
      </pc:sldChg>
      <pc:sldChg chg="del">
        <pc:chgData name="Latonja Culpepper" userId="9b128d31-050a-4b22-8cf2-01e336669382" providerId="ADAL" clId="{93B9CCAC-FE19-422D-81B9-968431D1F5D2}" dt="2020-10-28T20:39:49.208" v="185" actId="2696"/>
        <pc:sldMkLst>
          <pc:docMk/>
          <pc:sldMk cId="2595516828" sldId="270"/>
        </pc:sldMkLst>
      </pc:sldChg>
      <pc:sldChg chg="del">
        <pc:chgData name="Latonja Culpepper" userId="9b128d31-050a-4b22-8cf2-01e336669382" providerId="ADAL" clId="{93B9CCAC-FE19-422D-81B9-968431D1F5D2}" dt="2020-10-28T20:40:01.444" v="187" actId="2696"/>
        <pc:sldMkLst>
          <pc:docMk/>
          <pc:sldMk cId="4098755066" sldId="271"/>
        </pc:sldMkLst>
      </pc:sldChg>
      <pc:sldChg chg="del">
        <pc:chgData name="Latonja Culpepper" userId="9b128d31-050a-4b22-8cf2-01e336669382" providerId="ADAL" clId="{93B9CCAC-FE19-422D-81B9-968431D1F5D2}" dt="2020-10-28T20:40:07.489" v="188" actId="2696"/>
        <pc:sldMkLst>
          <pc:docMk/>
          <pc:sldMk cId="3825902090" sldId="272"/>
        </pc:sldMkLst>
      </pc:sldChg>
      <pc:sldChg chg="modSp mod ord">
        <pc:chgData name="Latonja Culpepper" userId="9b128d31-050a-4b22-8cf2-01e336669382" providerId="ADAL" clId="{93B9CCAC-FE19-422D-81B9-968431D1F5D2}" dt="2020-11-06T20:47:26.658" v="289" actId="6549"/>
        <pc:sldMkLst>
          <pc:docMk/>
          <pc:sldMk cId="2877618517" sldId="273"/>
        </pc:sldMkLst>
        <pc:spChg chg="mod">
          <ac:chgData name="Latonja Culpepper" userId="9b128d31-050a-4b22-8cf2-01e336669382" providerId="ADAL" clId="{93B9CCAC-FE19-422D-81B9-968431D1F5D2}" dt="2020-11-06T20:47:26.658" v="289" actId="6549"/>
          <ac:spMkLst>
            <pc:docMk/>
            <pc:sldMk cId="2877618517" sldId="273"/>
            <ac:spMk id="3" creationId="{00000000-0000-0000-0000-000000000000}"/>
          </ac:spMkLst>
        </pc:spChg>
      </pc:sldChg>
      <pc:sldChg chg="addSp delSp modSp mod modAnim">
        <pc:chgData name="Latonja Culpepper" userId="9b128d31-050a-4b22-8cf2-01e336669382" providerId="ADAL" clId="{93B9CCAC-FE19-422D-81B9-968431D1F5D2}" dt="2020-11-06T20:47:04.489" v="255" actId="20577"/>
        <pc:sldMkLst>
          <pc:docMk/>
          <pc:sldMk cId="1715065961" sldId="274"/>
        </pc:sldMkLst>
        <pc:spChg chg="mod">
          <ac:chgData name="Latonja Culpepper" userId="9b128d31-050a-4b22-8cf2-01e336669382" providerId="ADAL" clId="{93B9CCAC-FE19-422D-81B9-968431D1F5D2}" dt="2020-11-06T20:47:04.489" v="255" actId="20577"/>
          <ac:spMkLst>
            <pc:docMk/>
            <pc:sldMk cId="1715065961" sldId="274"/>
            <ac:spMk id="2" creationId="{00000000-0000-0000-0000-000000000000}"/>
          </ac:spMkLst>
        </pc:spChg>
        <pc:spChg chg="mod">
          <ac:chgData name="Latonja Culpepper" userId="9b128d31-050a-4b22-8cf2-01e336669382" providerId="ADAL" clId="{93B9CCAC-FE19-422D-81B9-968431D1F5D2}" dt="2020-10-28T20:26:25.123" v="0" actId="6549"/>
          <ac:spMkLst>
            <pc:docMk/>
            <pc:sldMk cId="1715065961" sldId="274"/>
            <ac:spMk id="9" creationId="{00000000-0000-0000-0000-000000000000}"/>
          </ac:spMkLst>
        </pc:spChg>
        <pc:spChg chg="add mod">
          <ac:chgData name="Latonja Culpepper" userId="9b128d31-050a-4b22-8cf2-01e336669382" providerId="ADAL" clId="{93B9CCAC-FE19-422D-81B9-968431D1F5D2}" dt="2020-10-28T20:36:35.217" v="166" actId="6549"/>
          <ac:spMkLst>
            <pc:docMk/>
            <pc:sldMk cId="1715065961" sldId="274"/>
            <ac:spMk id="11" creationId="{7126DB49-C2CD-4831-B79A-2A5B8B425F9A}"/>
          </ac:spMkLst>
        </pc:spChg>
        <pc:picChg chg="del mod">
          <ac:chgData name="Latonja Culpepper" userId="9b128d31-050a-4b22-8cf2-01e336669382" providerId="ADAL" clId="{93B9CCAC-FE19-422D-81B9-968431D1F5D2}" dt="2020-10-28T20:32:19.106" v="37" actId="478"/>
          <ac:picMkLst>
            <pc:docMk/>
            <pc:sldMk cId="1715065961" sldId="274"/>
            <ac:picMk id="10" creationId="{00000000-0000-0000-0000-000000000000}"/>
          </ac:picMkLst>
        </pc:picChg>
        <pc:picChg chg="add mod">
          <ac:chgData name="Latonja Culpepper" userId="9b128d31-050a-4b22-8cf2-01e336669382" providerId="ADAL" clId="{93B9CCAC-FE19-422D-81B9-968431D1F5D2}" dt="2020-10-28T20:36:57.349" v="168" actId="1076"/>
          <ac:picMkLst>
            <pc:docMk/>
            <pc:sldMk cId="1715065961" sldId="274"/>
            <ac:picMk id="12" creationId="{BA90CB0A-64AC-4180-98BA-45243B4CE60E}"/>
          </ac:picMkLst>
        </pc:picChg>
      </pc:sldChg>
      <pc:sldChg chg="delSp add del mod ord delAnim">
        <pc:chgData name="Latonja Culpepper" userId="9b128d31-050a-4b22-8cf2-01e336669382" providerId="ADAL" clId="{93B9CCAC-FE19-422D-81B9-968431D1F5D2}" dt="2020-10-28T20:39:32.360" v="182" actId="2696"/>
        <pc:sldMkLst>
          <pc:docMk/>
          <pc:sldMk cId="2530011393" sldId="275"/>
        </pc:sldMkLst>
        <pc:picChg chg="del">
          <ac:chgData name="Latonja Culpepper" userId="9b128d31-050a-4b22-8cf2-01e336669382" providerId="ADAL" clId="{93B9CCAC-FE19-422D-81B9-968431D1F5D2}" dt="2020-10-28T20:37:40.888" v="170" actId="478"/>
          <ac:picMkLst>
            <pc:docMk/>
            <pc:sldMk cId="2530011393" sldId="275"/>
            <ac:picMk id="12" creationId="{BA90CB0A-64AC-4180-98BA-45243B4CE60E}"/>
          </ac:picMkLst>
        </pc:picChg>
      </pc:sldChg>
      <pc:sldChg chg="modSp add mod modNotesTx">
        <pc:chgData name="Latonja Culpepper" userId="9b128d31-050a-4b22-8cf2-01e336669382" providerId="ADAL" clId="{93B9CCAC-FE19-422D-81B9-968431D1F5D2}" dt="2020-11-06T21:03:10.695" v="292" actId="6549"/>
        <pc:sldMkLst>
          <pc:docMk/>
          <pc:sldMk cId="3583766421" sldId="281"/>
        </pc:sldMkLst>
        <pc:picChg chg="mod">
          <ac:chgData name="Latonja Culpepper" userId="9b128d31-050a-4b22-8cf2-01e336669382" providerId="ADAL" clId="{93B9CCAC-FE19-422D-81B9-968431D1F5D2}" dt="2020-11-06T20:56:32.695" v="291" actId="14100"/>
          <ac:picMkLst>
            <pc:docMk/>
            <pc:sldMk cId="3583766421" sldId="281"/>
            <ac:picMk id="5" creationId="{15092535-6676-4C84-8190-2B19FB5D5C39}"/>
          </ac:picMkLst>
        </pc:picChg>
      </pc:sldChg>
      <pc:sldChg chg="delSp modSp add del mod ord setBg delDesignElem">
        <pc:chgData name="Latonja Culpepper" userId="9b128d31-050a-4b22-8cf2-01e336669382" providerId="ADAL" clId="{93B9CCAC-FE19-422D-81B9-968431D1F5D2}" dt="2020-10-28T20:40:14.801" v="189" actId="2696"/>
        <pc:sldMkLst>
          <pc:docMk/>
          <pc:sldMk cId="3810254682" sldId="285"/>
        </pc:sldMkLst>
        <pc:spChg chg="del">
          <ac:chgData name="Latonja Culpepper" userId="9b128d31-050a-4b22-8cf2-01e336669382" providerId="ADAL" clId="{93B9CCAC-FE19-422D-81B9-968431D1F5D2}" dt="2020-10-28T20:38:38.629" v="175"/>
          <ac:spMkLst>
            <pc:docMk/>
            <pc:sldMk cId="3810254682" sldId="285"/>
            <ac:spMk id="39" creationId="{0B761509-3B9A-49A6-A84B-C3D86811697D}"/>
          </ac:spMkLst>
        </pc:spChg>
        <pc:spChg chg="del">
          <ac:chgData name="Latonja Culpepper" userId="9b128d31-050a-4b22-8cf2-01e336669382" providerId="ADAL" clId="{93B9CCAC-FE19-422D-81B9-968431D1F5D2}" dt="2020-10-28T20:38:38.629" v="175"/>
          <ac:spMkLst>
            <pc:docMk/>
            <pc:sldMk cId="3810254682" sldId="285"/>
            <ac:spMk id="40" creationId="{91DE43FD-EB47-414A-B0AB-169B0FFFA527}"/>
          </ac:spMkLst>
        </pc:spChg>
        <pc:grpChg chg="del">
          <ac:chgData name="Latonja Culpepper" userId="9b128d31-050a-4b22-8cf2-01e336669382" providerId="ADAL" clId="{93B9CCAC-FE19-422D-81B9-968431D1F5D2}" dt="2020-10-28T20:38:38.629" v="175"/>
          <ac:grpSpMkLst>
            <pc:docMk/>
            <pc:sldMk cId="3810254682" sldId="285"/>
            <ac:grpSpMk id="41" creationId="{58495BCC-CE77-4CC2-952E-846F41119FD5}"/>
          </ac:grpSpMkLst>
        </pc:grpChg>
        <pc:picChg chg="mod">
          <ac:chgData name="Latonja Culpepper" userId="9b128d31-050a-4b22-8cf2-01e336669382" providerId="ADAL" clId="{93B9CCAC-FE19-422D-81B9-968431D1F5D2}" dt="2020-10-28T20:38:47.325" v="178" actId="1076"/>
          <ac:picMkLst>
            <pc:docMk/>
            <pc:sldMk cId="3810254682" sldId="285"/>
            <ac:picMk id="10" creationId="{7F46370E-5C05-4674-9C57-6D6D7FA1BCD2}"/>
          </ac:picMkLst>
        </pc:picChg>
      </pc:sldChg>
      <pc:sldChg chg="delSp modSp add mod setBg delDesignElem">
        <pc:chgData name="Latonja Culpepper" userId="9b128d31-050a-4b22-8cf2-01e336669382" providerId="ADAL" clId="{93B9CCAC-FE19-422D-81B9-968431D1F5D2}" dt="2020-10-28T21:22:12.843" v="194"/>
        <pc:sldMkLst>
          <pc:docMk/>
          <pc:sldMk cId="530713746" sldId="286"/>
        </pc:sldMkLst>
        <pc:spChg chg="mod">
          <ac:chgData name="Latonja Culpepper" userId="9b128d31-050a-4b22-8cf2-01e336669382" providerId="ADAL" clId="{93B9CCAC-FE19-422D-81B9-968431D1F5D2}" dt="2020-10-28T21:22:12.843" v="194"/>
          <ac:spMkLst>
            <pc:docMk/>
            <pc:sldMk cId="530713746" sldId="286"/>
            <ac:spMk id="9" creationId="{C7F1736C-19E9-4E30-AC0F-9900AA5C8ED0}"/>
          </ac:spMkLst>
        </pc:spChg>
        <pc:spChg chg="del">
          <ac:chgData name="Latonja Culpepper" userId="9b128d31-050a-4b22-8cf2-01e336669382" providerId="ADAL" clId="{93B9CCAC-FE19-422D-81B9-968431D1F5D2}" dt="2020-10-28T20:39:17.878" v="180"/>
          <ac:spMkLst>
            <pc:docMk/>
            <pc:sldMk cId="530713746" sldId="286"/>
            <ac:spMk id="39" creationId="{0B761509-3B9A-49A6-A84B-C3D86811697D}"/>
          </ac:spMkLst>
        </pc:spChg>
        <pc:spChg chg="del">
          <ac:chgData name="Latonja Culpepper" userId="9b128d31-050a-4b22-8cf2-01e336669382" providerId="ADAL" clId="{93B9CCAC-FE19-422D-81B9-968431D1F5D2}" dt="2020-10-28T20:39:17.878" v="180"/>
          <ac:spMkLst>
            <pc:docMk/>
            <pc:sldMk cId="530713746" sldId="286"/>
            <ac:spMk id="40" creationId="{91DE43FD-EB47-414A-B0AB-169B0FFFA527}"/>
          </ac:spMkLst>
        </pc:spChg>
        <pc:grpChg chg="del">
          <ac:chgData name="Latonja Culpepper" userId="9b128d31-050a-4b22-8cf2-01e336669382" providerId="ADAL" clId="{93B9CCAC-FE19-422D-81B9-968431D1F5D2}" dt="2020-10-28T20:39:17.878" v="180"/>
          <ac:grpSpMkLst>
            <pc:docMk/>
            <pc:sldMk cId="530713746" sldId="286"/>
            <ac:grpSpMk id="41" creationId="{58495BCC-CE77-4CC2-952E-846F41119FD5}"/>
          </ac:grpSpMkLst>
        </pc:grpChg>
      </pc:sldChg>
      <pc:sldMasterChg chg="delSldLayout">
        <pc:chgData name="Latonja Culpepper" userId="9b128d31-050a-4b22-8cf2-01e336669382" providerId="ADAL" clId="{93B9CCAC-FE19-422D-81B9-968431D1F5D2}" dt="2020-10-28T20:39:49.208" v="185" actId="2696"/>
        <pc:sldMasterMkLst>
          <pc:docMk/>
          <pc:sldMasterMk cId="420991956" sldId="2147483660"/>
        </pc:sldMasterMkLst>
        <pc:sldLayoutChg chg="del">
          <pc:chgData name="Latonja Culpepper" userId="9b128d31-050a-4b22-8cf2-01e336669382" providerId="ADAL" clId="{93B9CCAC-FE19-422D-81B9-968431D1F5D2}" dt="2020-10-28T20:39:49.208" v="185" actId="2696"/>
          <pc:sldLayoutMkLst>
            <pc:docMk/>
            <pc:sldMasterMk cId="420991956" sldId="2147483660"/>
            <pc:sldLayoutMk cId="854197741" sldId="214748367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44E31-9A6F-46D3-AB6D-724A0A7A5019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8A0C-3A8D-46E2-9951-D51C080F6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1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6F5152-9E6A-4635-BB70-683A27CDDA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765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1524000" y="3563938"/>
            <a:ext cx="9144000" cy="0"/>
          </a:xfrm>
          <a:prstGeom prst="line">
            <a:avLst/>
          </a:prstGeom>
          <a:ln w="28575">
            <a:solidFill>
              <a:srgbClr val="26337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07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34532"/>
            <a:ext cx="3932237" cy="922867"/>
          </a:xfrm>
          <a:solidFill>
            <a:srgbClr val="8DADD7"/>
          </a:solidFill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134533"/>
            <a:ext cx="6172200" cy="47265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839788" y="2057400"/>
            <a:ext cx="3932237" cy="0"/>
          </a:xfrm>
          <a:prstGeom prst="line">
            <a:avLst/>
          </a:prstGeom>
          <a:ln>
            <a:solidFill>
              <a:srgbClr val="26337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24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77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162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162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11900"/>
            <a:ext cx="4114800" cy="4095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599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839788" y="987424"/>
            <a:ext cx="3932237" cy="1069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white"/>
                </a:solidFill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9658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DB4C2-0B33-4E18-9E10-D88C363B1B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C4AF8-48F6-4081-9FB5-ABDB273FB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D1E06-3394-46F6-BDA2-1C415DF46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51446-A73A-40ED-B425-EE71F36A4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72AEB-7AC9-4992-A875-4FA95F8E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65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1CFB8-9CEB-49BB-B531-62B933BB9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8AD9-101E-4E8A-B3FB-41A1426CB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0AF33-AF74-4837-B8D1-E6EA3DA8C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E75A4-9ABC-4154-B678-41763AF7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CFED-9C1D-4AB8-A9EA-F582ED23F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18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22427-A985-4557-8D13-30374D643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A7C73-EF84-45E5-B7CC-712B383EF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CD037-36AB-4C98-BA98-C8896AC1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A5A88-F187-454B-9897-DCAB94638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77133-3CE5-40F6-9080-112DB7B83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73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A39CF-E7C6-4431-90C3-8F01ABCE1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D17E6-5581-4F82-81A7-F4AB661D78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F09695-F881-405C-B490-93601D74B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4907D-1C82-455A-8BAD-89D35F323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7C3BF-807E-4D21-919A-D2A3DAC9E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42DD9-E51C-468F-82D9-1842B3D63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85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F175-0E97-4057-9BA9-EBB7916B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15CD7-14A8-4ABE-8B88-3907A6908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31051-7355-4EC9-B189-5F6C34F02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0F4358-688E-4A46-ABDB-8670F4265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5A6317-AFAB-4DA7-A976-4AC2BB2F8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2D401A-3856-4F9F-A8DD-867A8867E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B30CC3-D539-4A5E-815F-7034ADDF0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0CC92E-02CF-4DE3-B766-D04A9D18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57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1FCF-E4D5-4CA5-9AB4-86498510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BD19A2-C554-4A6F-AE22-99FCA7CB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6729E-EDD2-4DF5-B235-C16ACA209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E66D1A-8F7A-45C6-A557-9131B80BE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791495"/>
            <a:ext cx="10515600" cy="929339"/>
          </a:xfrm>
        </p:spPr>
        <p:txBody>
          <a:bodyPr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  <a:ln>
            <a:solidFill>
              <a:srgbClr val="26337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1357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AF2655-B836-426C-AB28-E366CA96E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BEF603-DB4B-4969-B124-FB5AA5E20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0AD25-1B90-4592-9AB4-4C1B43E9D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502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64367-2BAB-4CAE-B2F7-E773FC598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2A082-0AD5-4722-B4B2-E1B0BFA62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10BD53-7DA1-4289-9017-AF7E5BD3A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7952E9-1349-4C07-B656-A2B43C626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24303-DD3C-4A1C-969E-ADA94460E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31488-EC2A-4F38-BC8E-CACD7302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66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899E9-5E4B-4758-B65D-52FA06C53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1D2E4E-7457-40E1-BAD5-27CF65868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1A44C3-3FA8-4740-B675-689313207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E34EA-E30B-44C7-8A91-9765E8910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1ACDA-A4E7-4CEE-959A-73AC806B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EFC2D-2AB1-4990-8B0C-EA9BC5951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5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A3EDB-797B-4EFC-9F40-C9E1A81F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A90EB-4617-4F97-BA1D-145530918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3609F-633E-4485-8258-A9AA56E2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8A174-115F-4098-AA15-84D16A34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09563-68AC-489C-8369-8E92AF331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990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31D407-4FB9-4E4A-8279-256BC54DF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019CA0-FAF7-4CE4-81DB-83D89C86E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D9207-9004-4C7D-AE6F-FED96949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31AAF-2002-4740-9209-CBDA5C2F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3C951-D887-408F-AE01-10785231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1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32629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0601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20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11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11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  <a:ln>
            <a:solidFill>
              <a:srgbClr val="26337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69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63677"/>
            <a:ext cx="6829373" cy="10270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500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500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  <a:ln>
            <a:solidFill>
              <a:srgbClr val="26337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22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825500"/>
            <a:ext cx="10515600" cy="865188"/>
          </a:xfrm>
        </p:spPr>
        <p:txBody>
          <a:bodyPr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  <a:ln>
            <a:solidFill>
              <a:srgbClr val="26337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96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27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40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18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77050"/>
            <a:chOff x="0" y="0"/>
            <a:chExt cx="12192000" cy="6877050"/>
          </a:xfrm>
        </p:grpSpPr>
        <p:grpSp>
          <p:nvGrpSpPr>
            <p:cNvPr id="8" name="Group 7"/>
            <p:cNvGrpSpPr/>
            <p:nvPr/>
          </p:nvGrpSpPr>
          <p:grpSpPr>
            <a:xfrm>
              <a:off x="1" y="0"/>
              <a:ext cx="12191999" cy="1087119"/>
              <a:chOff x="1" y="0"/>
              <a:chExt cx="12191999" cy="1087119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" y="0"/>
                <a:ext cx="12191999" cy="1087119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1021750" y="139144"/>
                <a:ext cx="664099" cy="622205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0" y="5923414"/>
              <a:ext cx="12192000" cy="953636"/>
              <a:chOff x="0" y="5923414"/>
              <a:chExt cx="12192000" cy="95363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223964" y="5923414"/>
                <a:ext cx="10968036" cy="934585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18"/>
              <a:srcRect l="11486" t="46826" b="2508"/>
              <a:stretch/>
            </p:blipFill>
            <p:spPr>
              <a:xfrm>
                <a:off x="0" y="5923416"/>
                <a:ext cx="1243914" cy="953634"/>
              </a:xfrm>
              <a:prstGeom prst="rect">
                <a:avLst/>
              </a:prstGeom>
            </p:spPr>
          </p:pic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61349"/>
            <a:ext cx="7509387" cy="9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61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0594" y="6311900"/>
            <a:ext cx="2150806" cy="409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April 4 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3325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‹#›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9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3908C-715B-46A4-9D91-6545BA851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A6FA1-AFB7-46E9-8315-94A430107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5AA47-EE1D-47BA-886F-6B8D414C67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2CAFE-B6BD-483F-B6FA-089C642D1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FDC50-1A9E-4321-AB98-431546731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9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Z8Xlmu_F3EI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c.texas.gov/" TargetMode="External"/><Relationship Id="rId2" Type="http://schemas.openxmlformats.org/officeDocument/2006/relationships/hyperlink" Target="mailto:latonja.culpepper@tvc.texas.gov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November 7, 2020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1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4244" y="4700588"/>
            <a:ext cx="9903512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Overview of Texas Veterans Commission Employment Services</a:t>
            </a:r>
          </a:p>
          <a:p>
            <a:pPr marL="0" indent="0" algn="ctr">
              <a:buNone/>
            </a:pPr>
            <a:endParaRPr lang="en-US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432" y="648425"/>
            <a:ext cx="3538440" cy="365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610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solidFill>
                  <a:prstClr val="white"/>
                </a:solidFill>
              </a:rPr>
              <a:t>November 7, 2020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Helping Veterans Starts Here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4E0C2-71B2-40B6-8499-E03C83F25C15}" type="slidenum">
              <a:rPr lang="en-US" smtClean="0">
                <a:solidFill>
                  <a:srgbClr val="44546A">
                    <a:lumMod val="75000"/>
                  </a:srgbClr>
                </a:solidFill>
              </a:rPr>
              <a:pPr/>
              <a:t>2</a:t>
            </a:fld>
            <a:endParaRPr lang="en-US">
              <a:solidFill>
                <a:srgbClr val="44546A">
                  <a:lumMod val="75000"/>
                </a:srgbClr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29518" y="5065713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26DB49-C2CD-4831-B79A-2A5B8B425F9A}"/>
              </a:ext>
            </a:extLst>
          </p:cNvPr>
          <p:cNvSpPr txBox="1"/>
          <p:nvPr/>
        </p:nvSpPr>
        <p:spPr>
          <a:xfrm>
            <a:off x="2807537" y="2259766"/>
            <a:ext cx="60969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lang="en-US" sz="1800" b="1" dirty="0">
                <a:cs typeface="Calibri Light"/>
              </a:rPr>
            </a:br>
            <a:br>
              <a:rPr lang="en-US" sz="1800" b="1" dirty="0">
                <a:cs typeface="Calibri Light"/>
              </a:rPr>
            </a:br>
            <a:endParaRPr lang="en-US" dirty="0"/>
          </a:p>
        </p:txBody>
      </p:sp>
      <p:pic>
        <p:nvPicPr>
          <p:cNvPr id="12" name="Online Media 1" title="VETERANS EMPLOYMENT SERVICES">
            <a:hlinkClick r:id="" action="ppaction://media"/>
            <a:extLst>
              <a:ext uri="{FF2B5EF4-FFF2-40B4-BE49-F238E27FC236}">
                <a16:creationId xmlns:a16="http://schemas.microsoft.com/office/drawing/2014/main" id="{BA90CB0A-64AC-4180-98BA-45243B4CE60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0396" y="1406134"/>
            <a:ext cx="7047923" cy="396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6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C665E-A71E-427D-9F92-6F717D6AF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31812"/>
          </a:xfrm>
        </p:spPr>
        <p:txBody>
          <a:bodyPr/>
          <a:lstStyle/>
          <a:p>
            <a:r>
              <a:rPr lang="en-US" b="1" dirty="0"/>
              <a:t>Employment Services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F5454-97AD-41FD-9A78-5E27060D2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" y="1111348"/>
            <a:ext cx="5880294" cy="5746652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/>
              <a:t>       </a:t>
            </a:r>
            <a:r>
              <a:rPr lang="en-US" sz="2000" i="1" u="sng" dirty="0"/>
              <a:t>Located in Workforce Solution Centers across Texas</a:t>
            </a:r>
          </a:p>
          <a:p>
            <a:pPr lvl="0" indent="-228600">
              <a:buFont typeface="Arial" panose="020B0604020202020204" pitchFamily="34" charset="0"/>
              <a:buChar char="•"/>
            </a:pPr>
            <a:endParaRPr lang="en-US" sz="900" dirty="0"/>
          </a:p>
          <a:p>
            <a:pPr lvl="0" indent="-228600">
              <a:buFont typeface="Arial" panose="020B0604020202020204" pitchFamily="34" charset="0"/>
              <a:buChar char="•"/>
            </a:pPr>
            <a:r>
              <a:rPr lang="en-US" sz="2100" b="1" dirty="0"/>
              <a:t>Veteran Career Advisor (VCA)</a:t>
            </a:r>
            <a:r>
              <a:rPr lang="en-US" sz="2100" dirty="0"/>
              <a:t> assist with: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r>
              <a:rPr lang="en-US" sz="2100" dirty="0"/>
              <a:t>Job matching and referrals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r>
              <a:rPr lang="en-US" sz="2100" dirty="0"/>
              <a:t>Resume and interview preparation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r>
              <a:rPr lang="en-US" sz="2100" dirty="0"/>
              <a:t>Translate military experience into civilian skills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r>
              <a:rPr lang="en-US" sz="2100" dirty="0"/>
              <a:t>Case Management </a:t>
            </a:r>
          </a:p>
          <a:p>
            <a:pPr marL="228600" lvl="1"/>
            <a:endParaRPr lang="en-US" sz="900" dirty="0"/>
          </a:p>
          <a:p>
            <a:pPr lvl="0" indent="-228600">
              <a:buFont typeface="Arial" panose="020B0604020202020204" pitchFamily="34" charset="0"/>
              <a:buChar char="•"/>
            </a:pPr>
            <a:r>
              <a:rPr lang="en-US" sz="2100" b="1" dirty="0"/>
              <a:t>Veteran Employer Liaison (VEL) </a:t>
            </a:r>
            <a:r>
              <a:rPr lang="en-US" sz="2100" dirty="0"/>
              <a:t>assist with: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r>
              <a:rPr lang="en-US" sz="2100" dirty="0"/>
              <a:t>Educating companies on the benefits of hiring veterans 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r>
              <a:rPr lang="en-US" sz="2100" dirty="0"/>
              <a:t>Informing federal contractors of the process to recruit qualified veterans 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r>
              <a:rPr lang="en-US" sz="2100" dirty="0"/>
              <a:t>Statewide career fairs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r>
              <a:rPr lang="en-US" sz="2100" dirty="0"/>
              <a:t>advocacy efforts with hiring executives to increase employment opportunities for veterans and encourage the hiring of disabled veterans.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571500" lvl="1" indent="-342900">
              <a:buFont typeface="Wingdings" panose="05000000000000000000" pitchFamily="2" charset="2"/>
              <a:buChar char="Ø"/>
            </a:pPr>
            <a:endParaRPr lang="en-US" sz="900" dirty="0"/>
          </a:p>
          <a:p>
            <a:pPr marL="228600" lvl="1" algn="ctr"/>
            <a:r>
              <a:rPr lang="en-US" sz="2100" dirty="0"/>
              <a:t>**</a:t>
            </a:r>
            <a:r>
              <a:rPr lang="en-US" sz="2100" b="1" dirty="0"/>
              <a:t>Rural Veteran Career Advisor (RVCA)**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endParaRPr lang="en-US" sz="900" dirty="0"/>
          </a:p>
          <a:p>
            <a:pPr lvl="0" indent="-228600">
              <a:buFont typeface="Arial" panose="020B0604020202020204" pitchFamily="34" charset="0"/>
              <a:buChar char="•"/>
            </a:pPr>
            <a:r>
              <a:rPr lang="en-US" sz="2100" b="1" dirty="0"/>
              <a:t>Family Career Advisor (FCA) </a:t>
            </a:r>
            <a:r>
              <a:rPr lang="en-US" sz="2100" dirty="0"/>
              <a:t>assist with:</a:t>
            </a:r>
          </a:p>
          <a:p>
            <a:pPr marL="571500" lvl="1" indent="-342900">
              <a:buFont typeface="Wingdings" panose="05000000000000000000" pitchFamily="2" charset="2"/>
              <a:buChar char="Ø"/>
            </a:pPr>
            <a:r>
              <a:rPr lang="en-US" sz="2100" dirty="0"/>
              <a:t>Qualified Spouses &amp; Dependents </a:t>
            </a:r>
            <a:br>
              <a:rPr lang="en-US" sz="2000" dirty="0"/>
            </a:br>
            <a:endParaRPr lang="en-US" sz="2000" dirty="0"/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092535-6676-4C84-8190-2B19FB5D5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0" b="3610"/>
          <a:stretch/>
        </p:blipFill>
        <p:spPr>
          <a:xfrm>
            <a:off x="6311706" y="0"/>
            <a:ext cx="5880294" cy="6857999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83766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7F1736C-19E9-4E30-AC0F-9900AA5C8ED0}"/>
              </a:ext>
            </a:extLst>
          </p:cNvPr>
          <p:cNvSpPr txBox="1"/>
          <p:nvPr/>
        </p:nvSpPr>
        <p:spPr>
          <a:xfrm>
            <a:off x="3047405" y="1724191"/>
            <a:ext cx="6097190" cy="3576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Latonja Culpepper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North Texas 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/>
              </a:rPr>
              <a:t>District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VCA 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/>
              </a:rPr>
              <a:t>Coach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Veterans Employment Services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Mesquite, TX 75149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Cell : (214) 304-5648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E-Mail: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latonja.culpepper@tvc.texas.gov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www.tvc.texas.gov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474D36-62E1-4E56-B85B-575D7CC4E5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05" y="328455"/>
            <a:ext cx="1602564" cy="165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713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question&lt;/strong&gt; mark | Flickr - Photo Sharing!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900" y="1476598"/>
            <a:ext cx="4394200" cy="43942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November 7,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Helping Veterans Starts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4E0C2-71B2-40B6-8499-E03C83F25C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1851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5" id="{357EEA47-E0A2-42B1-BE84-FCB99BA85452}" vid="{51EF35E3-B730-490F-9A29-A2DA324C8D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20255</TotalTime>
  <Words>181</Words>
  <Application>Microsoft Office PowerPoint</Application>
  <PresentationFormat>Widescreen</PresentationFormat>
  <Paragraphs>39</Paragraphs>
  <Slides>5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Theme5</vt:lpstr>
      <vt:lpstr>Office Theme</vt:lpstr>
      <vt:lpstr>PowerPoint Presentation</vt:lpstr>
      <vt:lpstr>PowerPoint Presentation</vt:lpstr>
      <vt:lpstr>Employment Services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Bryce S. Dubee</dc:creator>
  <cp:lastModifiedBy>Latonja Culpepper</cp:lastModifiedBy>
  <cp:revision>15</cp:revision>
  <dcterms:created xsi:type="dcterms:W3CDTF">2017-03-31T16:44:15Z</dcterms:created>
  <dcterms:modified xsi:type="dcterms:W3CDTF">2020-11-06T21:05:44Z</dcterms:modified>
</cp:coreProperties>
</file>